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1036" r:id="rId2"/>
    <p:sldId id="1023" r:id="rId3"/>
    <p:sldId id="1024" r:id="rId4"/>
    <p:sldId id="1025" r:id="rId5"/>
    <p:sldId id="1027" r:id="rId6"/>
    <p:sldId id="1029" r:id="rId7"/>
    <p:sldId id="1030" r:id="rId8"/>
    <p:sldId id="1031" r:id="rId9"/>
    <p:sldId id="1032" r:id="rId10"/>
    <p:sldId id="1033" r:id="rId11"/>
    <p:sldId id="1039" r:id="rId12"/>
    <p:sldId id="1034" r:id="rId13"/>
    <p:sldId id="1035" r:id="rId14"/>
    <p:sldId id="1038" r:id="rId15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2DA863-CD8D-488C-AE47-D0A7447326D8}" v="10" dt="2023-09-22T18:21:58.0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91" autoAdjust="0"/>
    <p:restoredTop sz="94660"/>
  </p:normalViewPr>
  <p:slideViewPr>
    <p:cSldViewPr snapToGrid="0" showGuides="1">
      <p:cViewPr varScale="1">
        <p:scale>
          <a:sx n="128" d="100"/>
          <a:sy n="128" d="100"/>
        </p:scale>
        <p:origin x="392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2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A9451-9744-439B-A2DB-414BF6B430DE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A252E6-3703-474E-8335-3BF923333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72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421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421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5661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421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421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72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12421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2D21D1-52E2-420B-B491-CFF6D7BB79FB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4214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1914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D9296-7874-AEAC-E8B3-9C72F92283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37A4DD-A6A9-1B52-AC39-B833256096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0A83E-3744-3A41-F4A9-8625B4166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7742C7-F680-4FA2-7528-B5AFD40A76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B714A-517F-88AD-A9F8-6F6ED78F1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26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533ED-AD4A-DD4A-720A-4A20BC075A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1E6B63-4F36-681F-F576-C3EC4A0D3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CC3E7-8D72-098E-B3E6-2253906CF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481D4-EED4-84BF-3992-5635DEC50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A3FF11-788C-B7EE-56DF-3E9115D53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046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7D7544-94FC-E82F-715B-4BB4A2BBE9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3B2A92-52DE-622B-BC6C-ECC4155093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D186B6-A38B-5029-CBDB-A14191856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CD72F-CBDC-6AF2-A39C-0B822A1C7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F4492-BAF8-6631-14D1-7AABF6550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73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BCA03-C4B8-A4B3-8589-FD390F2BF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AB3DF-3DEF-12CA-9705-A0D48E23A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B1AA2-DB88-61EA-EB0D-10671B65F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D4EFD-7B6B-FD74-A6A8-A56217FE0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C4E3C7-9BDA-7C1D-AF3F-FFC59E141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294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A6310-55D2-2339-5610-C116A8533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39A898-0543-A0E5-7B94-3D7FD105F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95036E-3C4C-09E2-4F04-1416AB3CA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C8243-DF42-E909-AEFB-9044521CF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0391AA-ADE3-4FB3-D16E-2B14EC6021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60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22AE2-E38F-5ECF-1FDE-9B8198EE5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C891A-B595-1A05-4FA4-209E3F31C3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3B27E7-22AD-16FD-99A8-427A9A7D75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DCE7BE-E54A-0BF6-8659-B62FFE819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1A662A-0028-0946-71E2-E7B472A5E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038A86-076C-94FF-A8DD-1C71CAEC1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248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36555-A020-B0CC-4253-5E5FB0951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B5538-A101-A587-99DE-7F68532998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6A73E2-92EB-1ED7-706C-AEA1C7FBD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7AE7CC-9580-19B1-1E63-34FF97E00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70AA9E-F902-FC00-054B-E8CEE113AF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7B735C-4AE6-A2F4-005A-D30320EF3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7173AB-4760-824F-D905-05B5EB62A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CEBE66-566C-B821-B4F6-C49A4D51C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39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F2A45-7C9F-C8EC-D523-376E7DDD1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B07C5E-00E8-39C6-DEB7-382DCB869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CD121B-2EAD-1326-9818-799E5E48D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508B90-1FB2-DD6B-C133-D8EF9A93B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37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C4B88D-FBC5-6234-2269-4CC22CEB5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6CB6E2-D3E9-2BC2-12B4-EE07943A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C57BBC-C845-6F7C-E8C9-4E01A7448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9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77DA16-D518-6557-CFB8-E2AEF94A2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87BEB6-9183-FCD4-D06D-563FA883D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1DFFE6-91F2-44D6-AED9-82BA5ACB24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E926EC-1561-A623-68E0-E7E663BCD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9A11C6-E0CD-71E0-3CF0-DA7E18A0B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3CE91-A4DB-0F83-FB69-C3A645BCB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37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C1B0E-C609-3F95-8703-AA79AF09D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6B8835-D6B4-16E7-AB1E-29AFDA7F73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8A1F87-4D61-2E55-D977-1C28DBB179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ED792-0D26-0E37-CBA9-E8CA80E6B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F3612B-638F-F541-2C82-59570C3F3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3B9DA2-C846-DE3C-8599-15857A4CE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084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880670-F0AE-BB77-28F2-741A46912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CC952F-4F13-754D-C799-BFEFDFB7E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EAAC92-E10D-8F07-B90E-AD45409F2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2ACE0-ABB1-42AE-B849-64A813CB3A49}" type="datetimeFigureOut">
              <a:rPr lang="en-US" smtClean="0"/>
              <a:t>9/27/23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73030A-2723-D5BA-CD48-6839E8522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F31D5A-DAC2-670B-B15D-52AD9A1D6E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73B59-C7F3-4AC7-92D4-5D96EECB4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50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56BE89-93A7-9874-B8F3-66E11C3CBAEE}"/>
              </a:ext>
            </a:extLst>
          </p:cNvPr>
          <p:cNvSpPr txBox="1"/>
          <p:nvPr/>
        </p:nvSpPr>
        <p:spPr>
          <a:xfrm>
            <a:off x="178122" y="2718839"/>
            <a:ext cx="4279292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Daniel E. Edmonds,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State Missionary,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Alabama Baptist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State Board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of Missions</a:t>
            </a:r>
          </a:p>
        </p:txBody>
      </p:sp>
      <p:grpSp>
        <p:nvGrpSpPr>
          <p:cNvPr id="21" name="Group 14">
            <a:extLst>
              <a:ext uri="{FF2B5EF4-FFF2-40B4-BE49-F238E27FC236}">
                <a16:creationId xmlns:a16="http://schemas.microsoft.com/office/drawing/2014/main" id="{9FC9E4C5-EFBE-4042-9D26-93DB1EAB8C10}"/>
              </a:ext>
            </a:extLst>
          </p:cNvPr>
          <p:cNvGrpSpPr>
            <a:grpSpLocks noChangeAspect="1"/>
          </p:cNvGrpSpPr>
          <p:nvPr/>
        </p:nvGrpSpPr>
        <p:grpSpPr>
          <a:xfrm>
            <a:off x="5929304" y="777964"/>
            <a:ext cx="5500332" cy="5577840"/>
            <a:chOff x="3879850" y="1189038"/>
            <a:chExt cx="4419600" cy="4479926"/>
          </a:xfrm>
        </p:grpSpPr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0CDC7FC-6005-7447-B264-097C97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3054351"/>
              <a:ext cx="1944688" cy="24304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2"/>
                </a:cxn>
                <a:cxn ang="0">
                  <a:pos x="87" y="5"/>
                </a:cxn>
                <a:cxn ang="0">
                  <a:pos x="148" y="10"/>
                </a:cxn>
                <a:cxn ang="0">
                  <a:pos x="222" y="18"/>
                </a:cxn>
                <a:cxn ang="0">
                  <a:pos x="306" y="30"/>
                </a:cxn>
                <a:cxn ang="0">
                  <a:pos x="397" y="46"/>
                </a:cxn>
                <a:cxn ang="0">
                  <a:pos x="495" y="66"/>
                </a:cxn>
                <a:cxn ang="0">
                  <a:pos x="595" y="92"/>
                </a:cxn>
                <a:cxn ang="0">
                  <a:pos x="696" y="123"/>
                </a:cxn>
                <a:cxn ang="0">
                  <a:pos x="796" y="162"/>
                </a:cxn>
                <a:cxn ang="0">
                  <a:pos x="891" y="206"/>
                </a:cxn>
                <a:cxn ang="0">
                  <a:pos x="982" y="259"/>
                </a:cxn>
                <a:cxn ang="0">
                  <a:pos x="1063" y="320"/>
                </a:cxn>
                <a:cxn ang="0">
                  <a:pos x="1134" y="390"/>
                </a:cxn>
                <a:cxn ang="0">
                  <a:pos x="1192" y="469"/>
                </a:cxn>
                <a:cxn ang="0">
                  <a:pos x="1219" y="522"/>
                </a:cxn>
                <a:cxn ang="0">
                  <a:pos x="1222" y="561"/>
                </a:cxn>
                <a:cxn ang="0">
                  <a:pos x="1225" y="583"/>
                </a:cxn>
                <a:cxn ang="0">
                  <a:pos x="1225" y="619"/>
                </a:cxn>
                <a:cxn ang="0">
                  <a:pos x="1219" y="652"/>
                </a:cxn>
                <a:cxn ang="0">
                  <a:pos x="1209" y="694"/>
                </a:cxn>
                <a:cxn ang="0">
                  <a:pos x="1193" y="744"/>
                </a:cxn>
                <a:cxn ang="0">
                  <a:pos x="1167" y="802"/>
                </a:cxn>
                <a:cxn ang="0">
                  <a:pos x="1131" y="867"/>
                </a:cxn>
                <a:cxn ang="0">
                  <a:pos x="1084" y="938"/>
                </a:cxn>
                <a:cxn ang="0">
                  <a:pos x="1021" y="1013"/>
                </a:cxn>
                <a:cxn ang="0">
                  <a:pos x="943" y="1094"/>
                </a:cxn>
                <a:cxn ang="0">
                  <a:pos x="849" y="1178"/>
                </a:cxn>
                <a:cxn ang="0">
                  <a:pos x="734" y="1264"/>
                </a:cxn>
                <a:cxn ang="0">
                  <a:pos x="598" y="1352"/>
                </a:cxn>
                <a:cxn ang="0">
                  <a:pos x="440" y="1441"/>
                </a:cxn>
                <a:cxn ang="0">
                  <a:pos x="257" y="1531"/>
                </a:cxn>
                <a:cxn ang="0">
                  <a:pos x="259" y="1521"/>
                </a:cxn>
                <a:cxn ang="0">
                  <a:pos x="265" y="1495"/>
                </a:cxn>
                <a:cxn ang="0">
                  <a:pos x="273" y="1454"/>
                </a:cxn>
                <a:cxn ang="0">
                  <a:pos x="283" y="1397"/>
                </a:cxn>
                <a:cxn ang="0">
                  <a:pos x="294" y="1330"/>
                </a:cxn>
                <a:cxn ang="0">
                  <a:pos x="304" y="1252"/>
                </a:cxn>
                <a:cxn ang="0">
                  <a:pos x="314" y="1165"/>
                </a:cxn>
                <a:cxn ang="0">
                  <a:pos x="324" y="1071"/>
                </a:cxn>
                <a:cxn ang="0">
                  <a:pos x="330" y="971"/>
                </a:cxn>
                <a:cxn ang="0">
                  <a:pos x="332" y="868"/>
                </a:cxn>
                <a:cxn ang="0">
                  <a:pos x="332" y="762"/>
                </a:cxn>
                <a:cxn ang="0">
                  <a:pos x="326" y="657"/>
                </a:cxn>
                <a:cxn ang="0">
                  <a:pos x="314" y="552"/>
                </a:cxn>
                <a:cxn ang="0">
                  <a:pos x="296" y="451"/>
                </a:cxn>
                <a:cxn ang="0">
                  <a:pos x="270" y="354"/>
                </a:cxn>
                <a:cxn ang="0">
                  <a:pos x="236" y="264"/>
                </a:cxn>
                <a:cxn ang="0">
                  <a:pos x="192" y="181"/>
                </a:cxn>
                <a:cxn ang="0">
                  <a:pos x="139" y="109"/>
                </a:cxn>
                <a:cxn ang="0">
                  <a:pos x="75" y="48"/>
                </a:cxn>
                <a:cxn ang="0">
                  <a:pos x="0" y="0"/>
                </a:cxn>
              </a:cxnLst>
              <a:rect l="0" t="0" r="r" b="b"/>
              <a:pathLst>
                <a:path w="1225" h="1531">
                  <a:moveTo>
                    <a:pt x="0" y="0"/>
                  </a:moveTo>
                  <a:lnTo>
                    <a:pt x="10" y="0"/>
                  </a:lnTo>
                  <a:lnTo>
                    <a:pt x="23" y="1"/>
                  </a:lnTo>
                  <a:lnTo>
                    <a:pt x="40" y="2"/>
                  </a:lnTo>
                  <a:lnTo>
                    <a:pt x="62" y="3"/>
                  </a:lnTo>
                  <a:lnTo>
                    <a:pt x="87" y="5"/>
                  </a:lnTo>
                  <a:lnTo>
                    <a:pt x="115" y="7"/>
                  </a:lnTo>
                  <a:lnTo>
                    <a:pt x="148" y="10"/>
                  </a:lnTo>
                  <a:lnTo>
                    <a:pt x="184" y="14"/>
                  </a:lnTo>
                  <a:lnTo>
                    <a:pt x="222" y="18"/>
                  </a:lnTo>
                  <a:lnTo>
                    <a:pt x="262" y="24"/>
                  </a:lnTo>
                  <a:lnTo>
                    <a:pt x="306" y="30"/>
                  </a:lnTo>
                  <a:lnTo>
                    <a:pt x="350" y="38"/>
                  </a:lnTo>
                  <a:lnTo>
                    <a:pt x="397" y="46"/>
                  </a:lnTo>
                  <a:lnTo>
                    <a:pt x="445" y="56"/>
                  </a:lnTo>
                  <a:lnTo>
                    <a:pt x="495" y="66"/>
                  </a:lnTo>
                  <a:lnTo>
                    <a:pt x="544" y="79"/>
                  </a:lnTo>
                  <a:lnTo>
                    <a:pt x="595" y="92"/>
                  </a:lnTo>
                  <a:lnTo>
                    <a:pt x="645" y="107"/>
                  </a:lnTo>
                  <a:lnTo>
                    <a:pt x="696" y="123"/>
                  </a:lnTo>
                  <a:lnTo>
                    <a:pt x="746" y="141"/>
                  </a:lnTo>
                  <a:lnTo>
                    <a:pt x="796" y="162"/>
                  </a:lnTo>
                  <a:lnTo>
                    <a:pt x="844" y="183"/>
                  </a:lnTo>
                  <a:lnTo>
                    <a:pt x="891" y="206"/>
                  </a:lnTo>
                  <a:lnTo>
                    <a:pt x="937" y="232"/>
                  </a:lnTo>
                  <a:lnTo>
                    <a:pt x="982" y="259"/>
                  </a:lnTo>
                  <a:lnTo>
                    <a:pt x="1024" y="288"/>
                  </a:lnTo>
                  <a:lnTo>
                    <a:pt x="1063" y="320"/>
                  </a:lnTo>
                  <a:lnTo>
                    <a:pt x="1101" y="354"/>
                  </a:lnTo>
                  <a:lnTo>
                    <a:pt x="1134" y="390"/>
                  </a:lnTo>
                  <a:lnTo>
                    <a:pt x="1166" y="428"/>
                  </a:lnTo>
                  <a:lnTo>
                    <a:pt x="1192" y="469"/>
                  </a:lnTo>
                  <a:lnTo>
                    <a:pt x="1216" y="512"/>
                  </a:lnTo>
                  <a:lnTo>
                    <a:pt x="1219" y="522"/>
                  </a:lnTo>
                  <a:lnTo>
                    <a:pt x="1220" y="534"/>
                  </a:lnTo>
                  <a:lnTo>
                    <a:pt x="1222" y="561"/>
                  </a:lnTo>
                  <a:lnTo>
                    <a:pt x="1223" y="574"/>
                  </a:lnTo>
                  <a:lnTo>
                    <a:pt x="1225" y="583"/>
                  </a:lnTo>
                  <a:lnTo>
                    <a:pt x="1225" y="606"/>
                  </a:lnTo>
                  <a:lnTo>
                    <a:pt x="1225" y="619"/>
                  </a:lnTo>
                  <a:lnTo>
                    <a:pt x="1222" y="635"/>
                  </a:lnTo>
                  <a:lnTo>
                    <a:pt x="1219" y="652"/>
                  </a:lnTo>
                  <a:lnTo>
                    <a:pt x="1215" y="671"/>
                  </a:lnTo>
                  <a:lnTo>
                    <a:pt x="1209" y="694"/>
                  </a:lnTo>
                  <a:lnTo>
                    <a:pt x="1202" y="718"/>
                  </a:lnTo>
                  <a:lnTo>
                    <a:pt x="1193" y="744"/>
                  </a:lnTo>
                  <a:lnTo>
                    <a:pt x="1181" y="772"/>
                  </a:lnTo>
                  <a:lnTo>
                    <a:pt x="1167" y="802"/>
                  </a:lnTo>
                  <a:lnTo>
                    <a:pt x="1150" y="834"/>
                  </a:lnTo>
                  <a:lnTo>
                    <a:pt x="1131" y="867"/>
                  </a:lnTo>
                  <a:lnTo>
                    <a:pt x="1109" y="901"/>
                  </a:lnTo>
                  <a:lnTo>
                    <a:pt x="1084" y="938"/>
                  </a:lnTo>
                  <a:lnTo>
                    <a:pt x="1054" y="975"/>
                  </a:lnTo>
                  <a:lnTo>
                    <a:pt x="1021" y="1013"/>
                  </a:lnTo>
                  <a:lnTo>
                    <a:pt x="984" y="1054"/>
                  </a:lnTo>
                  <a:lnTo>
                    <a:pt x="943" y="1094"/>
                  </a:lnTo>
                  <a:lnTo>
                    <a:pt x="898" y="1136"/>
                  </a:lnTo>
                  <a:lnTo>
                    <a:pt x="849" y="1178"/>
                  </a:lnTo>
                  <a:lnTo>
                    <a:pt x="794" y="1220"/>
                  </a:lnTo>
                  <a:lnTo>
                    <a:pt x="734" y="1264"/>
                  </a:lnTo>
                  <a:lnTo>
                    <a:pt x="669" y="1308"/>
                  </a:lnTo>
                  <a:lnTo>
                    <a:pt x="598" y="1352"/>
                  </a:lnTo>
                  <a:lnTo>
                    <a:pt x="522" y="1397"/>
                  </a:lnTo>
                  <a:lnTo>
                    <a:pt x="440" y="1441"/>
                  </a:lnTo>
                  <a:lnTo>
                    <a:pt x="352" y="1486"/>
                  </a:lnTo>
                  <a:lnTo>
                    <a:pt x="257" y="1531"/>
                  </a:lnTo>
                  <a:lnTo>
                    <a:pt x="258" y="1528"/>
                  </a:lnTo>
                  <a:lnTo>
                    <a:pt x="259" y="1521"/>
                  </a:lnTo>
                  <a:lnTo>
                    <a:pt x="262" y="1510"/>
                  </a:lnTo>
                  <a:lnTo>
                    <a:pt x="265" y="1495"/>
                  </a:lnTo>
                  <a:lnTo>
                    <a:pt x="268" y="1476"/>
                  </a:lnTo>
                  <a:lnTo>
                    <a:pt x="273" y="1454"/>
                  </a:lnTo>
                  <a:lnTo>
                    <a:pt x="278" y="1427"/>
                  </a:lnTo>
                  <a:lnTo>
                    <a:pt x="283" y="1397"/>
                  </a:lnTo>
                  <a:lnTo>
                    <a:pt x="288" y="1365"/>
                  </a:lnTo>
                  <a:lnTo>
                    <a:pt x="294" y="1330"/>
                  </a:lnTo>
                  <a:lnTo>
                    <a:pt x="299" y="1292"/>
                  </a:lnTo>
                  <a:lnTo>
                    <a:pt x="304" y="1252"/>
                  </a:lnTo>
                  <a:lnTo>
                    <a:pt x="310" y="1209"/>
                  </a:lnTo>
                  <a:lnTo>
                    <a:pt x="314" y="1165"/>
                  </a:lnTo>
                  <a:lnTo>
                    <a:pt x="320" y="1119"/>
                  </a:lnTo>
                  <a:lnTo>
                    <a:pt x="324" y="1071"/>
                  </a:lnTo>
                  <a:lnTo>
                    <a:pt x="327" y="1021"/>
                  </a:lnTo>
                  <a:lnTo>
                    <a:pt x="330" y="971"/>
                  </a:lnTo>
                  <a:lnTo>
                    <a:pt x="332" y="919"/>
                  </a:lnTo>
                  <a:lnTo>
                    <a:pt x="332" y="868"/>
                  </a:lnTo>
                  <a:lnTo>
                    <a:pt x="332" y="815"/>
                  </a:lnTo>
                  <a:lnTo>
                    <a:pt x="332" y="762"/>
                  </a:lnTo>
                  <a:lnTo>
                    <a:pt x="329" y="710"/>
                  </a:lnTo>
                  <a:lnTo>
                    <a:pt x="326" y="657"/>
                  </a:lnTo>
                  <a:lnTo>
                    <a:pt x="320" y="605"/>
                  </a:lnTo>
                  <a:lnTo>
                    <a:pt x="314" y="552"/>
                  </a:lnTo>
                  <a:lnTo>
                    <a:pt x="306" y="501"/>
                  </a:lnTo>
                  <a:lnTo>
                    <a:pt x="296" y="451"/>
                  </a:lnTo>
                  <a:lnTo>
                    <a:pt x="284" y="402"/>
                  </a:lnTo>
                  <a:lnTo>
                    <a:pt x="270" y="354"/>
                  </a:lnTo>
                  <a:lnTo>
                    <a:pt x="254" y="308"/>
                  </a:lnTo>
                  <a:lnTo>
                    <a:pt x="236" y="264"/>
                  </a:lnTo>
                  <a:lnTo>
                    <a:pt x="215" y="222"/>
                  </a:lnTo>
                  <a:lnTo>
                    <a:pt x="192" y="181"/>
                  </a:lnTo>
                  <a:lnTo>
                    <a:pt x="168" y="145"/>
                  </a:lnTo>
                  <a:lnTo>
                    <a:pt x="139" y="109"/>
                  </a:lnTo>
                  <a:lnTo>
                    <a:pt x="109" y="77"/>
                  </a:lnTo>
                  <a:lnTo>
                    <a:pt x="75" y="48"/>
                  </a:lnTo>
                  <a:lnTo>
                    <a:pt x="3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51E94FDF-47BB-9E41-B814-FE7C82BFB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163" y="1268413"/>
              <a:ext cx="2614613" cy="1898650"/>
            </a:xfrm>
            <a:custGeom>
              <a:avLst/>
              <a:gdLst/>
              <a:ahLst/>
              <a:cxnLst>
                <a:cxn ang="0">
                  <a:pos x="1599" y="1"/>
                </a:cxn>
                <a:cxn ang="0">
                  <a:pos x="1634" y="12"/>
                </a:cxn>
                <a:cxn ang="0">
                  <a:pos x="1647" y="38"/>
                </a:cxn>
                <a:cxn ang="0">
                  <a:pos x="1632" y="79"/>
                </a:cxn>
                <a:cxn ang="0">
                  <a:pos x="1574" y="152"/>
                </a:cxn>
                <a:cxn ang="0">
                  <a:pos x="1464" y="283"/>
                </a:cxn>
                <a:cxn ang="0">
                  <a:pos x="1372" y="417"/>
                </a:cxn>
                <a:cxn ang="0">
                  <a:pos x="1317" y="529"/>
                </a:cxn>
                <a:cxn ang="0">
                  <a:pos x="1274" y="660"/>
                </a:cxn>
                <a:cxn ang="0">
                  <a:pos x="1246" y="815"/>
                </a:cxn>
                <a:cxn ang="0">
                  <a:pos x="1234" y="1002"/>
                </a:cxn>
                <a:cxn ang="0">
                  <a:pos x="1201" y="1016"/>
                </a:cxn>
                <a:cxn ang="0">
                  <a:pos x="1139" y="1042"/>
                </a:cxn>
                <a:cxn ang="0">
                  <a:pos x="1047" y="1076"/>
                </a:cxn>
                <a:cxn ang="0">
                  <a:pos x="933" y="1112"/>
                </a:cxn>
                <a:cxn ang="0">
                  <a:pos x="798" y="1147"/>
                </a:cxn>
                <a:cxn ang="0">
                  <a:pos x="647" y="1175"/>
                </a:cxn>
                <a:cxn ang="0">
                  <a:pos x="485" y="1193"/>
                </a:cxn>
                <a:cxn ang="0">
                  <a:pos x="322" y="1194"/>
                </a:cxn>
                <a:cxn ang="0">
                  <a:pos x="194" y="1174"/>
                </a:cxn>
                <a:cxn ang="0">
                  <a:pos x="99" y="1134"/>
                </a:cxn>
                <a:cxn ang="0">
                  <a:pos x="36" y="1078"/>
                </a:cxn>
                <a:cxn ang="0">
                  <a:pos x="4" y="1013"/>
                </a:cxn>
                <a:cxn ang="0">
                  <a:pos x="1" y="942"/>
                </a:cxn>
                <a:cxn ang="0">
                  <a:pos x="26" y="870"/>
                </a:cxn>
                <a:cxn ang="0">
                  <a:pos x="77" y="803"/>
                </a:cxn>
                <a:cxn ang="0">
                  <a:pos x="152" y="743"/>
                </a:cxn>
                <a:cxn ang="0">
                  <a:pos x="235" y="697"/>
                </a:cxn>
                <a:cxn ang="0">
                  <a:pos x="330" y="643"/>
                </a:cxn>
                <a:cxn ang="0">
                  <a:pos x="438" y="577"/>
                </a:cxn>
                <a:cxn ang="0">
                  <a:pos x="597" y="479"/>
                </a:cxn>
                <a:cxn ang="0">
                  <a:pos x="759" y="377"/>
                </a:cxn>
                <a:cxn ang="0">
                  <a:pos x="876" y="301"/>
                </a:cxn>
                <a:cxn ang="0">
                  <a:pos x="983" y="232"/>
                </a:cxn>
                <a:cxn ang="0">
                  <a:pos x="1076" y="172"/>
                </a:cxn>
                <a:cxn ang="0">
                  <a:pos x="1147" y="125"/>
                </a:cxn>
                <a:cxn ang="0">
                  <a:pos x="1194" y="95"/>
                </a:cxn>
                <a:cxn ang="0">
                  <a:pos x="1213" y="83"/>
                </a:cxn>
                <a:cxn ang="0">
                  <a:pos x="1235" y="76"/>
                </a:cxn>
                <a:cxn ang="0">
                  <a:pos x="1276" y="63"/>
                </a:cxn>
                <a:cxn ang="0">
                  <a:pos x="1331" y="46"/>
                </a:cxn>
                <a:cxn ang="0">
                  <a:pos x="1396" y="29"/>
                </a:cxn>
                <a:cxn ang="0">
                  <a:pos x="1464" y="13"/>
                </a:cxn>
                <a:cxn ang="0">
                  <a:pos x="1528" y="3"/>
                </a:cxn>
              </a:cxnLst>
              <a:rect l="0" t="0" r="r" b="b"/>
              <a:pathLst>
                <a:path w="1647" h="1196">
                  <a:moveTo>
                    <a:pt x="1567" y="0"/>
                  </a:moveTo>
                  <a:lnTo>
                    <a:pt x="1584" y="0"/>
                  </a:lnTo>
                  <a:lnTo>
                    <a:pt x="1599" y="1"/>
                  </a:lnTo>
                  <a:lnTo>
                    <a:pt x="1613" y="4"/>
                  </a:lnTo>
                  <a:lnTo>
                    <a:pt x="1625" y="7"/>
                  </a:lnTo>
                  <a:lnTo>
                    <a:pt x="1634" y="12"/>
                  </a:lnTo>
                  <a:lnTo>
                    <a:pt x="1641" y="19"/>
                  </a:lnTo>
                  <a:lnTo>
                    <a:pt x="1646" y="28"/>
                  </a:lnTo>
                  <a:lnTo>
                    <a:pt x="1647" y="38"/>
                  </a:lnTo>
                  <a:lnTo>
                    <a:pt x="1646" y="49"/>
                  </a:lnTo>
                  <a:lnTo>
                    <a:pt x="1640" y="64"/>
                  </a:lnTo>
                  <a:lnTo>
                    <a:pt x="1632" y="79"/>
                  </a:lnTo>
                  <a:lnTo>
                    <a:pt x="1619" y="97"/>
                  </a:lnTo>
                  <a:lnTo>
                    <a:pt x="1603" y="118"/>
                  </a:lnTo>
                  <a:lnTo>
                    <a:pt x="1574" y="152"/>
                  </a:lnTo>
                  <a:lnTo>
                    <a:pt x="1545" y="185"/>
                  </a:lnTo>
                  <a:lnTo>
                    <a:pt x="1490" y="250"/>
                  </a:lnTo>
                  <a:lnTo>
                    <a:pt x="1464" y="283"/>
                  </a:lnTo>
                  <a:lnTo>
                    <a:pt x="1440" y="315"/>
                  </a:lnTo>
                  <a:lnTo>
                    <a:pt x="1393" y="382"/>
                  </a:lnTo>
                  <a:lnTo>
                    <a:pt x="1372" y="417"/>
                  </a:lnTo>
                  <a:lnTo>
                    <a:pt x="1352" y="453"/>
                  </a:lnTo>
                  <a:lnTo>
                    <a:pt x="1334" y="490"/>
                  </a:lnTo>
                  <a:lnTo>
                    <a:pt x="1317" y="529"/>
                  </a:lnTo>
                  <a:lnTo>
                    <a:pt x="1300" y="571"/>
                  </a:lnTo>
                  <a:lnTo>
                    <a:pt x="1287" y="614"/>
                  </a:lnTo>
                  <a:lnTo>
                    <a:pt x="1274" y="660"/>
                  </a:lnTo>
                  <a:lnTo>
                    <a:pt x="1263" y="709"/>
                  </a:lnTo>
                  <a:lnTo>
                    <a:pt x="1253" y="760"/>
                  </a:lnTo>
                  <a:lnTo>
                    <a:pt x="1246" y="815"/>
                  </a:lnTo>
                  <a:lnTo>
                    <a:pt x="1240" y="874"/>
                  </a:lnTo>
                  <a:lnTo>
                    <a:pt x="1235" y="936"/>
                  </a:lnTo>
                  <a:lnTo>
                    <a:pt x="1234" y="1002"/>
                  </a:lnTo>
                  <a:lnTo>
                    <a:pt x="1225" y="1006"/>
                  </a:lnTo>
                  <a:lnTo>
                    <a:pt x="1216" y="1010"/>
                  </a:lnTo>
                  <a:lnTo>
                    <a:pt x="1201" y="1016"/>
                  </a:lnTo>
                  <a:lnTo>
                    <a:pt x="1184" y="1024"/>
                  </a:lnTo>
                  <a:lnTo>
                    <a:pt x="1163" y="1033"/>
                  </a:lnTo>
                  <a:lnTo>
                    <a:pt x="1139" y="1042"/>
                  </a:lnTo>
                  <a:lnTo>
                    <a:pt x="1111" y="1053"/>
                  </a:lnTo>
                  <a:lnTo>
                    <a:pt x="1081" y="1064"/>
                  </a:lnTo>
                  <a:lnTo>
                    <a:pt x="1047" y="1076"/>
                  </a:lnTo>
                  <a:lnTo>
                    <a:pt x="1011" y="1088"/>
                  </a:lnTo>
                  <a:lnTo>
                    <a:pt x="973" y="1100"/>
                  </a:lnTo>
                  <a:lnTo>
                    <a:pt x="933" y="1112"/>
                  </a:lnTo>
                  <a:lnTo>
                    <a:pt x="889" y="1124"/>
                  </a:lnTo>
                  <a:lnTo>
                    <a:pt x="845" y="1136"/>
                  </a:lnTo>
                  <a:lnTo>
                    <a:pt x="798" y="1147"/>
                  </a:lnTo>
                  <a:lnTo>
                    <a:pt x="749" y="1158"/>
                  </a:lnTo>
                  <a:lnTo>
                    <a:pt x="699" y="1167"/>
                  </a:lnTo>
                  <a:lnTo>
                    <a:pt x="647" y="1175"/>
                  </a:lnTo>
                  <a:lnTo>
                    <a:pt x="594" y="1183"/>
                  </a:lnTo>
                  <a:lnTo>
                    <a:pt x="540" y="1188"/>
                  </a:lnTo>
                  <a:lnTo>
                    <a:pt x="485" y="1193"/>
                  </a:lnTo>
                  <a:lnTo>
                    <a:pt x="429" y="1195"/>
                  </a:lnTo>
                  <a:lnTo>
                    <a:pt x="372" y="1196"/>
                  </a:lnTo>
                  <a:lnTo>
                    <a:pt x="322" y="1194"/>
                  </a:lnTo>
                  <a:lnTo>
                    <a:pt x="275" y="1190"/>
                  </a:lnTo>
                  <a:lnTo>
                    <a:pt x="232" y="1183"/>
                  </a:lnTo>
                  <a:lnTo>
                    <a:pt x="194" y="1174"/>
                  </a:lnTo>
                  <a:lnTo>
                    <a:pt x="158" y="1162"/>
                  </a:lnTo>
                  <a:lnTo>
                    <a:pt x="126" y="1148"/>
                  </a:lnTo>
                  <a:lnTo>
                    <a:pt x="99" y="1134"/>
                  </a:lnTo>
                  <a:lnTo>
                    <a:pt x="74" y="1116"/>
                  </a:lnTo>
                  <a:lnTo>
                    <a:pt x="54" y="1098"/>
                  </a:lnTo>
                  <a:lnTo>
                    <a:pt x="36" y="1078"/>
                  </a:lnTo>
                  <a:lnTo>
                    <a:pt x="22" y="1057"/>
                  </a:lnTo>
                  <a:lnTo>
                    <a:pt x="12" y="1035"/>
                  </a:lnTo>
                  <a:lnTo>
                    <a:pt x="4" y="1013"/>
                  </a:lnTo>
                  <a:lnTo>
                    <a:pt x="1" y="990"/>
                  </a:lnTo>
                  <a:lnTo>
                    <a:pt x="0" y="966"/>
                  </a:lnTo>
                  <a:lnTo>
                    <a:pt x="1" y="942"/>
                  </a:lnTo>
                  <a:lnTo>
                    <a:pt x="7" y="918"/>
                  </a:lnTo>
                  <a:lnTo>
                    <a:pt x="15" y="894"/>
                  </a:lnTo>
                  <a:lnTo>
                    <a:pt x="26" y="870"/>
                  </a:lnTo>
                  <a:lnTo>
                    <a:pt x="40" y="847"/>
                  </a:lnTo>
                  <a:lnTo>
                    <a:pt x="57" y="824"/>
                  </a:lnTo>
                  <a:lnTo>
                    <a:pt x="77" y="803"/>
                  </a:lnTo>
                  <a:lnTo>
                    <a:pt x="99" y="781"/>
                  </a:lnTo>
                  <a:lnTo>
                    <a:pt x="124" y="762"/>
                  </a:lnTo>
                  <a:lnTo>
                    <a:pt x="152" y="743"/>
                  </a:lnTo>
                  <a:lnTo>
                    <a:pt x="182" y="726"/>
                  </a:lnTo>
                  <a:lnTo>
                    <a:pt x="207" y="712"/>
                  </a:lnTo>
                  <a:lnTo>
                    <a:pt x="235" y="697"/>
                  </a:lnTo>
                  <a:lnTo>
                    <a:pt x="265" y="680"/>
                  </a:lnTo>
                  <a:lnTo>
                    <a:pt x="296" y="662"/>
                  </a:lnTo>
                  <a:lnTo>
                    <a:pt x="330" y="643"/>
                  </a:lnTo>
                  <a:lnTo>
                    <a:pt x="365" y="621"/>
                  </a:lnTo>
                  <a:lnTo>
                    <a:pt x="400" y="600"/>
                  </a:lnTo>
                  <a:lnTo>
                    <a:pt x="438" y="577"/>
                  </a:lnTo>
                  <a:lnTo>
                    <a:pt x="477" y="554"/>
                  </a:lnTo>
                  <a:lnTo>
                    <a:pt x="556" y="504"/>
                  </a:lnTo>
                  <a:lnTo>
                    <a:pt x="597" y="479"/>
                  </a:lnTo>
                  <a:lnTo>
                    <a:pt x="637" y="454"/>
                  </a:lnTo>
                  <a:lnTo>
                    <a:pt x="719" y="402"/>
                  </a:lnTo>
                  <a:lnTo>
                    <a:pt x="759" y="377"/>
                  </a:lnTo>
                  <a:lnTo>
                    <a:pt x="799" y="351"/>
                  </a:lnTo>
                  <a:lnTo>
                    <a:pt x="838" y="326"/>
                  </a:lnTo>
                  <a:lnTo>
                    <a:pt x="876" y="301"/>
                  </a:lnTo>
                  <a:lnTo>
                    <a:pt x="913" y="278"/>
                  </a:lnTo>
                  <a:lnTo>
                    <a:pt x="949" y="254"/>
                  </a:lnTo>
                  <a:lnTo>
                    <a:pt x="983" y="232"/>
                  </a:lnTo>
                  <a:lnTo>
                    <a:pt x="1016" y="212"/>
                  </a:lnTo>
                  <a:lnTo>
                    <a:pt x="1047" y="191"/>
                  </a:lnTo>
                  <a:lnTo>
                    <a:pt x="1076" y="172"/>
                  </a:lnTo>
                  <a:lnTo>
                    <a:pt x="1102" y="155"/>
                  </a:lnTo>
                  <a:lnTo>
                    <a:pt x="1126" y="140"/>
                  </a:lnTo>
                  <a:lnTo>
                    <a:pt x="1147" y="125"/>
                  </a:lnTo>
                  <a:lnTo>
                    <a:pt x="1166" y="113"/>
                  </a:lnTo>
                  <a:lnTo>
                    <a:pt x="1182" y="103"/>
                  </a:lnTo>
                  <a:lnTo>
                    <a:pt x="1194" y="95"/>
                  </a:lnTo>
                  <a:lnTo>
                    <a:pt x="1204" y="89"/>
                  </a:lnTo>
                  <a:lnTo>
                    <a:pt x="1210" y="84"/>
                  </a:lnTo>
                  <a:lnTo>
                    <a:pt x="1213" y="83"/>
                  </a:lnTo>
                  <a:lnTo>
                    <a:pt x="1217" y="82"/>
                  </a:lnTo>
                  <a:lnTo>
                    <a:pt x="1224" y="79"/>
                  </a:lnTo>
                  <a:lnTo>
                    <a:pt x="1235" y="76"/>
                  </a:lnTo>
                  <a:lnTo>
                    <a:pt x="1246" y="72"/>
                  </a:lnTo>
                  <a:lnTo>
                    <a:pt x="1260" y="67"/>
                  </a:lnTo>
                  <a:lnTo>
                    <a:pt x="1276" y="63"/>
                  </a:lnTo>
                  <a:lnTo>
                    <a:pt x="1293" y="58"/>
                  </a:lnTo>
                  <a:lnTo>
                    <a:pt x="1311" y="52"/>
                  </a:lnTo>
                  <a:lnTo>
                    <a:pt x="1331" y="46"/>
                  </a:lnTo>
                  <a:lnTo>
                    <a:pt x="1352" y="41"/>
                  </a:lnTo>
                  <a:lnTo>
                    <a:pt x="1374" y="35"/>
                  </a:lnTo>
                  <a:lnTo>
                    <a:pt x="1396" y="29"/>
                  </a:lnTo>
                  <a:lnTo>
                    <a:pt x="1418" y="24"/>
                  </a:lnTo>
                  <a:lnTo>
                    <a:pt x="1441" y="18"/>
                  </a:lnTo>
                  <a:lnTo>
                    <a:pt x="1464" y="13"/>
                  </a:lnTo>
                  <a:lnTo>
                    <a:pt x="1486" y="9"/>
                  </a:lnTo>
                  <a:lnTo>
                    <a:pt x="1507" y="6"/>
                  </a:lnTo>
                  <a:lnTo>
                    <a:pt x="1528" y="3"/>
                  </a:lnTo>
                  <a:lnTo>
                    <a:pt x="1548" y="1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4CEA3D12-1B8C-584B-B994-F14E1B053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575" y="1189038"/>
              <a:ext cx="2611438" cy="1570038"/>
            </a:xfrm>
            <a:custGeom>
              <a:avLst/>
              <a:gdLst/>
              <a:ahLst/>
              <a:cxnLst>
                <a:cxn ang="0">
                  <a:pos x="1413" y="2"/>
                </a:cxn>
                <a:cxn ang="0">
                  <a:pos x="1498" y="10"/>
                </a:cxn>
                <a:cxn ang="0">
                  <a:pos x="1565" y="25"/>
                </a:cxn>
                <a:cxn ang="0">
                  <a:pos x="1613" y="43"/>
                </a:cxn>
                <a:cxn ang="0">
                  <a:pos x="1640" y="62"/>
                </a:cxn>
                <a:cxn ang="0">
                  <a:pos x="1644" y="73"/>
                </a:cxn>
                <a:cxn ang="0">
                  <a:pos x="1635" y="71"/>
                </a:cxn>
                <a:cxn ang="0">
                  <a:pos x="1593" y="70"/>
                </a:cxn>
                <a:cxn ang="0">
                  <a:pos x="1561" y="74"/>
                </a:cxn>
                <a:cxn ang="0">
                  <a:pos x="1523" y="81"/>
                </a:cxn>
                <a:cxn ang="0">
                  <a:pos x="1482" y="95"/>
                </a:cxn>
                <a:cxn ang="0">
                  <a:pos x="1436" y="115"/>
                </a:cxn>
                <a:cxn ang="0">
                  <a:pos x="1388" y="145"/>
                </a:cxn>
                <a:cxn ang="0">
                  <a:pos x="1336" y="185"/>
                </a:cxn>
                <a:cxn ang="0">
                  <a:pos x="1283" y="236"/>
                </a:cxn>
                <a:cxn ang="0">
                  <a:pos x="1230" y="300"/>
                </a:cxn>
                <a:cxn ang="0">
                  <a:pos x="1178" y="379"/>
                </a:cxn>
                <a:cxn ang="0">
                  <a:pos x="1127" y="473"/>
                </a:cxn>
                <a:cxn ang="0">
                  <a:pos x="1077" y="585"/>
                </a:cxn>
                <a:cxn ang="0">
                  <a:pos x="1031" y="715"/>
                </a:cxn>
                <a:cxn ang="0">
                  <a:pos x="989" y="865"/>
                </a:cxn>
                <a:cxn ang="0">
                  <a:pos x="980" y="862"/>
                </a:cxn>
                <a:cxn ang="0">
                  <a:pos x="954" y="854"/>
                </a:cxn>
                <a:cxn ang="0">
                  <a:pos x="914" y="843"/>
                </a:cxn>
                <a:cxn ang="0">
                  <a:pos x="861" y="830"/>
                </a:cxn>
                <a:cxn ang="0">
                  <a:pos x="798" y="815"/>
                </a:cxn>
                <a:cxn ang="0">
                  <a:pos x="726" y="802"/>
                </a:cxn>
                <a:cxn ang="0">
                  <a:pos x="648" y="792"/>
                </a:cxn>
                <a:cxn ang="0">
                  <a:pos x="563" y="786"/>
                </a:cxn>
                <a:cxn ang="0">
                  <a:pos x="477" y="786"/>
                </a:cxn>
                <a:cxn ang="0">
                  <a:pos x="389" y="793"/>
                </a:cxn>
                <a:cxn ang="0">
                  <a:pos x="301" y="808"/>
                </a:cxn>
                <a:cxn ang="0">
                  <a:pos x="217" y="835"/>
                </a:cxn>
                <a:cxn ang="0">
                  <a:pos x="137" y="872"/>
                </a:cxn>
                <a:cxn ang="0">
                  <a:pos x="64" y="924"/>
                </a:cxn>
                <a:cxn ang="0">
                  <a:pos x="0" y="989"/>
                </a:cxn>
                <a:cxn ang="0">
                  <a:pos x="2" y="979"/>
                </a:cxn>
                <a:cxn ang="0">
                  <a:pos x="11" y="951"/>
                </a:cxn>
                <a:cxn ang="0">
                  <a:pos x="25" y="907"/>
                </a:cxn>
                <a:cxn ang="0">
                  <a:pos x="49" y="849"/>
                </a:cxn>
                <a:cxn ang="0">
                  <a:pos x="81" y="781"/>
                </a:cxn>
                <a:cxn ang="0">
                  <a:pos x="123" y="704"/>
                </a:cxn>
                <a:cxn ang="0">
                  <a:pos x="177" y="620"/>
                </a:cxn>
                <a:cxn ang="0">
                  <a:pos x="243" y="533"/>
                </a:cxn>
                <a:cxn ang="0">
                  <a:pos x="321" y="445"/>
                </a:cxn>
                <a:cxn ang="0">
                  <a:pos x="415" y="357"/>
                </a:cxn>
                <a:cxn ang="0">
                  <a:pos x="525" y="274"/>
                </a:cxn>
                <a:cxn ang="0">
                  <a:pos x="650" y="196"/>
                </a:cxn>
                <a:cxn ang="0">
                  <a:pos x="798" y="123"/>
                </a:cxn>
                <a:cxn ang="0">
                  <a:pos x="940" y="70"/>
                </a:cxn>
                <a:cxn ang="0">
                  <a:pos x="1075" y="33"/>
                </a:cxn>
                <a:cxn ang="0">
                  <a:pos x="1200" y="11"/>
                </a:cxn>
                <a:cxn ang="0">
                  <a:pos x="1313" y="1"/>
                </a:cxn>
              </a:cxnLst>
              <a:rect l="0" t="0" r="r" b="b"/>
              <a:pathLst>
                <a:path w="1645" h="989">
                  <a:moveTo>
                    <a:pt x="1365" y="0"/>
                  </a:moveTo>
                  <a:lnTo>
                    <a:pt x="1413" y="2"/>
                  </a:lnTo>
                  <a:lnTo>
                    <a:pt x="1458" y="5"/>
                  </a:lnTo>
                  <a:lnTo>
                    <a:pt x="1498" y="10"/>
                  </a:lnTo>
                  <a:lnTo>
                    <a:pt x="1534" y="16"/>
                  </a:lnTo>
                  <a:lnTo>
                    <a:pt x="1565" y="25"/>
                  </a:lnTo>
                  <a:lnTo>
                    <a:pt x="1592" y="33"/>
                  </a:lnTo>
                  <a:lnTo>
                    <a:pt x="1613" y="43"/>
                  </a:lnTo>
                  <a:lnTo>
                    <a:pt x="1629" y="53"/>
                  </a:lnTo>
                  <a:lnTo>
                    <a:pt x="1640" y="62"/>
                  </a:lnTo>
                  <a:lnTo>
                    <a:pt x="1645" y="73"/>
                  </a:lnTo>
                  <a:lnTo>
                    <a:pt x="1644" y="73"/>
                  </a:lnTo>
                  <a:lnTo>
                    <a:pt x="1641" y="72"/>
                  </a:lnTo>
                  <a:lnTo>
                    <a:pt x="1635" y="71"/>
                  </a:lnTo>
                  <a:lnTo>
                    <a:pt x="1627" y="70"/>
                  </a:lnTo>
                  <a:lnTo>
                    <a:pt x="1593" y="70"/>
                  </a:lnTo>
                  <a:lnTo>
                    <a:pt x="1577" y="72"/>
                  </a:lnTo>
                  <a:lnTo>
                    <a:pt x="1561" y="74"/>
                  </a:lnTo>
                  <a:lnTo>
                    <a:pt x="1543" y="77"/>
                  </a:lnTo>
                  <a:lnTo>
                    <a:pt x="1523" y="81"/>
                  </a:lnTo>
                  <a:lnTo>
                    <a:pt x="1504" y="87"/>
                  </a:lnTo>
                  <a:lnTo>
                    <a:pt x="1482" y="95"/>
                  </a:lnTo>
                  <a:lnTo>
                    <a:pt x="1459" y="104"/>
                  </a:lnTo>
                  <a:lnTo>
                    <a:pt x="1436" y="115"/>
                  </a:lnTo>
                  <a:lnTo>
                    <a:pt x="1412" y="129"/>
                  </a:lnTo>
                  <a:lnTo>
                    <a:pt x="1388" y="145"/>
                  </a:lnTo>
                  <a:lnTo>
                    <a:pt x="1362" y="163"/>
                  </a:lnTo>
                  <a:lnTo>
                    <a:pt x="1336" y="185"/>
                  </a:lnTo>
                  <a:lnTo>
                    <a:pt x="1310" y="209"/>
                  </a:lnTo>
                  <a:lnTo>
                    <a:pt x="1283" y="236"/>
                  </a:lnTo>
                  <a:lnTo>
                    <a:pt x="1257" y="266"/>
                  </a:lnTo>
                  <a:lnTo>
                    <a:pt x="1230" y="300"/>
                  </a:lnTo>
                  <a:lnTo>
                    <a:pt x="1204" y="337"/>
                  </a:lnTo>
                  <a:lnTo>
                    <a:pt x="1178" y="379"/>
                  </a:lnTo>
                  <a:lnTo>
                    <a:pt x="1152" y="423"/>
                  </a:lnTo>
                  <a:lnTo>
                    <a:pt x="1127" y="473"/>
                  </a:lnTo>
                  <a:lnTo>
                    <a:pt x="1101" y="527"/>
                  </a:lnTo>
                  <a:lnTo>
                    <a:pt x="1077" y="585"/>
                  </a:lnTo>
                  <a:lnTo>
                    <a:pt x="1053" y="647"/>
                  </a:lnTo>
                  <a:lnTo>
                    <a:pt x="1031" y="715"/>
                  </a:lnTo>
                  <a:lnTo>
                    <a:pt x="1009" y="788"/>
                  </a:lnTo>
                  <a:lnTo>
                    <a:pt x="989" y="865"/>
                  </a:lnTo>
                  <a:lnTo>
                    <a:pt x="986" y="865"/>
                  </a:lnTo>
                  <a:lnTo>
                    <a:pt x="980" y="862"/>
                  </a:lnTo>
                  <a:lnTo>
                    <a:pt x="969" y="859"/>
                  </a:lnTo>
                  <a:lnTo>
                    <a:pt x="954" y="854"/>
                  </a:lnTo>
                  <a:lnTo>
                    <a:pt x="936" y="849"/>
                  </a:lnTo>
                  <a:lnTo>
                    <a:pt x="914" y="843"/>
                  </a:lnTo>
                  <a:lnTo>
                    <a:pt x="889" y="836"/>
                  </a:lnTo>
                  <a:lnTo>
                    <a:pt x="861" y="830"/>
                  </a:lnTo>
                  <a:lnTo>
                    <a:pt x="831" y="822"/>
                  </a:lnTo>
                  <a:lnTo>
                    <a:pt x="798" y="815"/>
                  </a:lnTo>
                  <a:lnTo>
                    <a:pt x="763" y="809"/>
                  </a:lnTo>
                  <a:lnTo>
                    <a:pt x="726" y="802"/>
                  </a:lnTo>
                  <a:lnTo>
                    <a:pt x="688" y="797"/>
                  </a:lnTo>
                  <a:lnTo>
                    <a:pt x="648" y="792"/>
                  </a:lnTo>
                  <a:lnTo>
                    <a:pt x="606" y="788"/>
                  </a:lnTo>
                  <a:lnTo>
                    <a:pt x="563" y="786"/>
                  </a:lnTo>
                  <a:lnTo>
                    <a:pt x="520" y="785"/>
                  </a:lnTo>
                  <a:lnTo>
                    <a:pt x="477" y="786"/>
                  </a:lnTo>
                  <a:lnTo>
                    <a:pt x="432" y="788"/>
                  </a:lnTo>
                  <a:lnTo>
                    <a:pt x="389" y="793"/>
                  </a:lnTo>
                  <a:lnTo>
                    <a:pt x="344" y="800"/>
                  </a:lnTo>
                  <a:lnTo>
                    <a:pt x="301" y="808"/>
                  </a:lnTo>
                  <a:lnTo>
                    <a:pt x="259" y="820"/>
                  </a:lnTo>
                  <a:lnTo>
                    <a:pt x="217" y="835"/>
                  </a:lnTo>
                  <a:lnTo>
                    <a:pt x="177" y="852"/>
                  </a:lnTo>
                  <a:lnTo>
                    <a:pt x="137" y="872"/>
                  </a:lnTo>
                  <a:lnTo>
                    <a:pt x="100" y="896"/>
                  </a:lnTo>
                  <a:lnTo>
                    <a:pt x="64" y="924"/>
                  </a:lnTo>
                  <a:lnTo>
                    <a:pt x="31" y="954"/>
                  </a:lnTo>
                  <a:lnTo>
                    <a:pt x="0" y="989"/>
                  </a:lnTo>
                  <a:lnTo>
                    <a:pt x="1" y="987"/>
                  </a:lnTo>
                  <a:lnTo>
                    <a:pt x="2" y="979"/>
                  </a:lnTo>
                  <a:lnTo>
                    <a:pt x="6" y="967"/>
                  </a:lnTo>
                  <a:lnTo>
                    <a:pt x="11" y="951"/>
                  </a:lnTo>
                  <a:lnTo>
                    <a:pt x="17" y="931"/>
                  </a:lnTo>
                  <a:lnTo>
                    <a:pt x="25" y="907"/>
                  </a:lnTo>
                  <a:lnTo>
                    <a:pt x="37" y="880"/>
                  </a:lnTo>
                  <a:lnTo>
                    <a:pt x="49" y="849"/>
                  </a:lnTo>
                  <a:lnTo>
                    <a:pt x="64" y="817"/>
                  </a:lnTo>
                  <a:lnTo>
                    <a:pt x="81" y="781"/>
                  </a:lnTo>
                  <a:lnTo>
                    <a:pt x="101" y="743"/>
                  </a:lnTo>
                  <a:lnTo>
                    <a:pt x="123" y="704"/>
                  </a:lnTo>
                  <a:lnTo>
                    <a:pt x="149" y="663"/>
                  </a:lnTo>
                  <a:lnTo>
                    <a:pt x="177" y="620"/>
                  </a:lnTo>
                  <a:lnTo>
                    <a:pt x="207" y="577"/>
                  </a:lnTo>
                  <a:lnTo>
                    <a:pt x="243" y="533"/>
                  </a:lnTo>
                  <a:lnTo>
                    <a:pt x="280" y="489"/>
                  </a:lnTo>
                  <a:lnTo>
                    <a:pt x="321" y="445"/>
                  </a:lnTo>
                  <a:lnTo>
                    <a:pt x="366" y="401"/>
                  </a:lnTo>
                  <a:lnTo>
                    <a:pt x="415" y="357"/>
                  </a:lnTo>
                  <a:lnTo>
                    <a:pt x="467" y="315"/>
                  </a:lnTo>
                  <a:lnTo>
                    <a:pt x="525" y="274"/>
                  </a:lnTo>
                  <a:lnTo>
                    <a:pt x="585" y="233"/>
                  </a:lnTo>
                  <a:lnTo>
                    <a:pt x="650" y="196"/>
                  </a:lnTo>
                  <a:lnTo>
                    <a:pt x="724" y="157"/>
                  </a:lnTo>
                  <a:lnTo>
                    <a:pt x="798" y="123"/>
                  </a:lnTo>
                  <a:lnTo>
                    <a:pt x="870" y="94"/>
                  </a:lnTo>
                  <a:lnTo>
                    <a:pt x="940" y="70"/>
                  </a:lnTo>
                  <a:lnTo>
                    <a:pt x="1008" y="50"/>
                  </a:lnTo>
                  <a:lnTo>
                    <a:pt x="1075" y="33"/>
                  </a:lnTo>
                  <a:lnTo>
                    <a:pt x="1138" y="21"/>
                  </a:lnTo>
                  <a:lnTo>
                    <a:pt x="1200" y="11"/>
                  </a:lnTo>
                  <a:lnTo>
                    <a:pt x="1258" y="4"/>
                  </a:lnTo>
                  <a:lnTo>
                    <a:pt x="1313" y="1"/>
                  </a:lnTo>
                  <a:lnTo>
                    <a:pt x="136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8247E1CA-C254-364C-B34F-DD3E4BC4C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100" y="1428751"/>
              <a:ext cx="1630363" cy="1695450"/>
            </a:xfrm>
            <a:custGeom>
              <a:avLst/>
              <a:gdLst/>
              <a:ahLst/>
              <a:cxnLst>
                <a:cxn ang="0">
                  <a:pos x="513" y="0"/>
                </a:cxn>
                <a:cxn ang="0">
                  <a:pos x="519" y="3"/>
                </a:cxn>
                <a:cxn ang="0">
                  <a:pos x="536" y="12"/>
                </a:cxn>
                <a:cxn ang="0">
                  <a:pos x="563" y="28"/>
                </a:cxn>
                <a:cxn ang="0">
                  <a:pos x="596" y="50"/>
                </a:cxn>
                <a:cxn ang="0">
                  <a:pos x="636" y="79"/>
                </a:cxn>
                <a:cxn ang="0">
                  <a:pos x="681" y="116"/>
                </a:cxn>
                <a:cxn ang="0">
                  <a:pos x="729" y="161"/>
                </a:cxn>
                <a:cxn ang="0">
                  <a:pos x="778" y="215"/>
                </a:cxn>
                <a:cxn ang="0">
                  <a:pos x="827" y="277"/>
                </a:cxn>
                <a:cxn ang="0">
                  <a:pos x="874" y="349"/>
                </a:cxn>
                <a:cxn ang="0">
                  <a:pos x="917" y="431"/>
                </a:cxn>
                <a:cxn ang="0">
                  <a:pos x="955" y="521"/>
                </a:cxn>
                <a:cxn ang="0">
                  <a:pos x="987" y="623"/>
                </a:cxn>
                <a:cxn ang="0">
                  <a:pos x="1010" y="736"/>
                </a:cxn>
                <a:cxn ang="0">
                  <a:pos x="1024" y="860"/>
                </a:cxn>
                <a:cxn ang="0">
                  <a:pos x="1026" y="996"/>
                </a:cxn>
                <a:cxn ang="0">
                  <a:pos x="1022" y="1067"/>
                </a:cxn>
                <a:cxn ang="0">
                  <a:pos x="1018" y="1061"/>
                </a:cxn>
                <a:cxn ang="0">
                  <a:pos x="1010" y="1050"/>
                </a:cxn>
                <a:cxn ang="0">
                  <a:pos x="998" y="1035"/>
                </a:cxn>
                <a:cxn ang="0">
                  <a:pos x="978" y="1017"/>
                </a:cxn>
                <a:cxn ang="0">
                  <a:pos x="951" y="997"/>
                </a:cxn>
                <a:cxn ang="0">
                  <a:pos x="916" y="975"/>
                </a:cxn>
                <a:cxn ang="0">
                  <a:pos x="873" y="954"/>
                </a:cxn>
                <a:cxn ang="0">
                  <a:pos x="819" y="933"/>
                </a:cxn>
                <a:cxn ang="0">
                  <a:pos x="754" y="914"/>
                </a:cxn>
                <a:cxn ang="0">
                  <a:pos x="677" y="897"/>
                </a:cxn>
                <a:cxn ang="0">
                  <a:pos x="587" y="885"/>
                </a:cxn>
                <a:cxn ang="0">
                  <a:pos x="484" y="876"/>
                </a:cxn>
                <a:cxn ang="0">
                  <a:pos x="366" y="873"/>
                </a:cxn>
                <a:cxn ang="0">
                  <a:pos x="233" y="876"/>
                </a:cxn>
                <a:cxn ang="0">
                  <a:pos x="82" y="887"/>
                </a:cxn>
                <a:cxn ang="0">
                  <a:pos x="1" y="893"/>
                </a:cxn>
                <a:cxn ang="0">
                  <a:pos x="5" y="873"/>
                </a:cxn>
                <a:cxn ang="0">
                  <a:pos x="12" y="835"/>
                </a:cxn>
                <a:cxn ang="0">
                  <a:pos x="24" y="783"/>
                </a:cxn>
                <a:cxn ang="0">
                  <a:pos x="40" y="719"/>
                </a:cxn>
                <a:cxn ang="0">
                  <a:pos x="59" y="644"/>
                </a:cxn>
                <a:cxn ang="0">
                  <a:pos x="83" y="565"/>
                </a:cxn>
                <a:cxn ang="0">
                  <a:pos x="110" y="480"/>
                </a:cxn>
                <a:cxn ang="0">
                  <a:pos x="160" y="354"/>
                </a:cxn>
                <a:cxn ang="0">
                  <a:pos x="198" y="271"/>
                </a:cxn>
                <a:cxn ang="0">
                  <a:pos x="240" y="196"/>
                </a:cxn>
                <a:cxn ang="0">
                  <a:pos x="287" y="129"/>
                </a:cxn>
                <a:cxn ang="0">
                  <a:pos x="336" y="73"/>
                </a:cxn>
                <a:cxn ang="0">
                  <a:pos x="391" y="31"/>
                </a:cxn>
                <a:cxn ang="0">
                  <a:pos x="450" y="5"/>
                </a:cxn>
              </a:cxnLst>
              <a:rect l="0" t="0" r="r" b="b"/>
              <a:pathLst>
                <a:path w="1027" h="1068">
                  <a:moveTo>
                    <a:pt x="481" y="0"/>
                  </a:moveTo>
                  <a:lnTo>
                    <a:pt x="513" y="0"/>
                  </a:lnTo>
                  <a:lnTo>
                    <a:pt x="515" y="1"/>
                  </a:lnTo>
                  <a:lnTo>
                    <a:pt x="519" y="3"/>
                  </a:lnTo>
                  <a:lnTo>
                    <a:pt x="526" y="7"/>
                  </a:lnTo>
                  <a:lnTo>
                    <a:pt x="536" y="12"/>
                  </a:lnTo>
                  <a:lnTo>
                    <a:pt x="548" y="19"/>
                  </a:lnTo>
                  <a:lnTo>
                    <a:pt x="563" y="28"/>
                  </a:lnTo>
                  <a:lnTo>
                    <a:pt x="579" y="38"/>
                  </a:lnTo>
                  <a:lnTo>
                    <a:pt x="596" y="50"/>
                  </a:lnTo>
                  <a:lnTo>
                    <a:pt x="616" y="64"/>
                  </a:lnTo>
                  <a:lnTo>
                    <a:pt x="636" y="79"/>
                  </a:lnTo>
                  <a:lnTo>
                    <a:pt x="658" y="97"/>
                  </a:lnTo>
                  <a:lnTo>
                    <a:pt x="681" y="116"/>
                  </a:lnTo>
                  <a:lnTo>
                    <a:pt x="704" y="138"/>
                  </a:lnTo>
                  <a:lnTo>
                    <a:pt x="729" y="161"/>
                  </a:lnTo>
                  <a:lnTo>
                    <a:pt x="753" y="187"/>
                  </a:lnTo>
                  <a:lnTo>
                    <a:pt x="778" y="215"/>
                  </a:lnTo>
                  <a:lnTo>
                    <a:pt x="803" y="245"/>
                  </a:lnTo>
                  <a:lnTo>
                    <a:pt x="827" y="277"/>
                  </a:lnTo>
                  <a:lnTo>
                    <a:pt x="851" y="312"/>
                  </a:lnTo>
                  <a:lnTo>
                    <a:pt x="874" y="349"/>
                  </a:lnTo>
                  <a:lnTo>
                    <a:pt x="896" y="389"/>
                  </a:lnTo>
                  <a:lnTo>
                    <a:pt x="917" y="431"/>
                  </a:lnTo>
                  <a:lnTo>
                    <a:pt x="937" y="475"/>
                  </a:lnTo>
                  <a:lnTo>
                    <a:pt x="955" y="521"/>
                  </a:lnTo>
                  <a:lnTo>
                    <a:pt x="972" y="571"/>
                  </a:lnTo>
                  <a:lnTo>
                    <a:pt x="987" y="623"/>
                  </a:lnTo>
                  <a:lnTo>
                    <a:pt x="1000" y="679"/>
                  </a:lnTo>
                  <a:lnTo>
                    <a:pt x="1010" y="736"/>
                  </a:lnTo>
                  <a:lnTo>
                    <a:pt x="1019" y="797"/>
                  </a:lnTo>
                  <a:lnTo>
                    <a:pt x="1024" y="860"/>
                  </a:lnTo>
                  <a:lnTo>
                    <a:pt x="1027" y="927"/>
                  </a:lnTo>
                  <a:lnTo>
                    <a:pt x="1026" y="996"/>
                  </a:lnTo>
                  <a:lnTo>
                    <a:pt x="1022" y="1068"/>
                  </a:lnTo>
                  <a:lnTo>
                    <a:pt x="1022" y="1067"/>
                  </a:lnTo>
                  <a:lnTo>
                    <a:pt x="1021" y="1064"/>
                  </a:lnTo>
                  <a:lnTo>
                    <a:pt x="1018" y="1061"/>
                  </a:lnTo>
                  <a:lnTo>
                    <a:pt x="1015" y="1056"/>
                  </a:lnTo>
                  <a:lnTo>
                    <a:pt x="1010" y="1050"/>
                  </a:lnTo>
                  <a:lnTo>
                    <a:pt x="1004" y="1043"/>
                  </a:lnTo>
                  <a:lnTo>
                    <a:pt x="998" y="1035"/>
                  </a:lnTo>
                  <a:lnTo>
                    <a:pt x="989" y="1027"/>
                  </a:lnTo>
                  <a:lnTo>
                    <a:pt x="978" y="1017"/>
                  </a:lnTo>
                  <a:lnTo>
                    <a:pt x="966" y="1007"/>
                  </a:lnTo>
                  <a:lnTo>
                    <a:pt x="951" y="997"/>
                  </a:lnTo>
                  <a:lnTo>
                    <a:pt x="935" y="986"/>
                  </a:lnTo>
                  <a:lnTo>
                    <a:pt x="916" y="975"/>
                  </a:lnTo>
                  <a:lnTo>
                    <a:pt x="896" y="965"/>
                  </a:lnTo>
                  <a:lnTo>
                    <a:pt x="873" y="954"/>
                  </a:lnTo>
                  <a:lnTo>
                    <a:pt x="847" y="944"/>
                  </a:lnTo>
                  <a:lnTo>
                    <a:pt x="819" y="933"/>
                  </a:lnTo>
                  <a:lnTo>
                    <a:pt x="788" y="923"/>
                  </a:lnTo>
                  <a:lnTo>
                    <a:pt x="754" y="914"/>
                  </a:lnTo>
                  <a:lnTo>
                    <a:pt x="717" y="905"/>
                  </a:lnTo>
                  <a:lnTo>
                    <a:pt x="677" y="897"/>
                  </a:lnTo>
                  <a:lnTo>
                    <a:pt x="634" y="891"/>
                  </a:lnTo>
                  <a:lnTo>
                    <a:pt x="587" y="885"/>
                  </a:lnTo>
                  <a:lnTo>
                    <a:pt x="538" y="879"/>
                  </a:lnTo>
                  <a:lnTo>
                    <a:pt x="484" y="876"/>
                  </a:lnTo>
                  <a:lnTo>
                    <a:pt x="428" y="874"/>
                  </a:lnTo>
                  <a:lnTo>
                    <a:pt x="366" y="873"/>
                  </a:lnTo>
                  <a:lnTo>
                    <a:pt x="301" y="874"/>
                  </a:lnTo>
                  <a:lnTo>
                    <a:pt x="233" y="876"/>
                  </a:lnTo>
                  <a:lnTo>
                    <a:pt x="159" y="881"/>
                  </a:lnTo>
                  <a:lnTo>
                    <a:pt x="82" y="887"/>
                  </a:lnTo>
                  <a:lnTo>
                    <a:pt x="0" y="896"/>
                  </a:lnTo>
                  <a:lnTo>
                    <a:pt x="1" y="893"/>
                  </a:lnTo>
                  <a:lnTo>
                    <a:pt x="2" y="885"/>
                  </a:lnTo>
                  <a:lnTo>
                    <a:pt x="5" y="873"/>
                  </a:lnTo>
                  <a:lnTo>
                    <a:pt x="8" y="856"/>
                  </a:lnTo>
                  <a:lnTo>
                    <a:pt x="12" y="835"/>
                  </a:lnTo>
                  <a:lnTo>
                    <a:pt x="17" y="811"/>
                  </a:lnTo>
                  <a:lnTo>
                    <a:pt x="24" y="783"/>
                  </a:lnTo>
                  <a:lnTo>
                    <a:pt x="32" y="752"/>
                  </a:lnTo>
                  <a:lnTo>
                    <a:pt x="40" y="719"/>
                  </a:lnTo>
                  <a:lnTo>
                    <a:pt x="49" y="683"/>
                  </a:lnTo>
                  <a:lnTo>
                    <a:pt x="59" y="644"/>
                  </a:lnTo>
                  <a:lnTo>
                    <a:pt x="71" y="605"/>
                  </a:lnTo>
                  <a:lnTo>
                    <a:pt x="83" y="565"/>
                  </a:lnTo>
                  <a:lnTo>
                    <a:pt x="97" y="523"/>
                  </a:lnTo>
                  <a:lnTo>
                    <a:pt x="110" y="480"/>
                  </a:lnTo>
                  <a:lnTo>
                    <a:pt x="126" y="437"/>
                  </a:lnTo>
                  <a:lnTo>
                    <a:pt x="160" y="354"/>
                  </a:lnTo>
                  <a:lnTo>
                    <a:pt x="179" y="312"/>
                  </a:lnTo>
                  <a:lnTo>
                    <a:pt x="198" y="271"/>
                  </a:lnTo>
                  <a:lnTo>
                    <a:pt x="218" y="233"/>
                  </a:lnTo>
                  <a:lnTo>
                    <a:pt x="240" y="196"/>
                  </a:lnTo>
                  <a:lnTo>
                    <a:pt x="263" y="161"/>
                  </a:lnTo>
                  <a:lnTo>
                    <a:pt x="287" y="129"/>
                  </a:lnTo>
                  <a:lnTo>
                    <a:pt x="310" y="100"/>
                  </a:lnTo>
                  <a:lnTo>
                    <a:pt x="336" y="73"/>
                  </a:lnTo>
                  <a:lnTo>
                    <a:pt x="363" y="50"/>
                  </a:lnTo>
                  <a:lnTo>
                    <a:pt x="391" y="31"/>
                  </a:lnTo>
                  <a:lnTo>
                    <a:pt x="420" y="16"/>
                  </a:lnTo>
                  <a:lnTo>
                    <a:pt x="450" y="5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DDA4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5F2516E8-5903-E140-90CC-26D4D012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9900" y="1428751"/>
              <a:ext cx="1479550" cy="221932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88" y="15"/>
                </a:cxn>
                <a:cxn ang="0">
                  <a:pos x="260" y="41"/>
                </a:cxn>
                <a:cxn ang="0">
                  <a:pos x="336" y="80"/>
                </a:cxn>
                <a:cxn ang="0">
                  <a:pos x="417" y="135"/>
                </a:cxn>
                <a:cxn ang="0">
                  <a:pos x="501" y="209"/>
                </a:cxn>
                <a:cxn ang="0">
                  <a:pos x="589" y="301"/>
                </a:cxn>
                <a:cxn ang="0">
                  <a:pos x="680" y="414"/>
                </a:cxn>
                <a:cxn ang="0">
                  <a:pos x="762" y="533"/>
                </a:cxn>
                <a:cxn ang="0">
                  <a:pos x="821" y="642"/>
                </a:cxn>
                <a:cxn ang="0">
                  <a:pos x="865" y="750"/>
                </a:cxn>
                <a:cxn ang="0">
                  <a:pos x="896" y="856"/>
                </a:cxn>
                <a:cxn ang="0">
                  <a:pos x="917" y="958"/>
                </a:cxn>
                <a:cxn ang="0">
                  <a:pos x="928" y="1055"/>
                </a:cxn>
                <a:cxn ang="0">
                  <a:pos x="932" y="1142"/>
                </a:cxn>
                <a:cxn ang="0">
                  <a:pos x="931" y="1221"/>
                </a:cxn>
                <a:cxn ang="0">
                  <a:pos x="926" y="1287"/>
                </a:cxn>
                <a:cxn ang="0">
                  <a:pos x="920" y="1339"/>
                </a:cxn>
                <a:cxn ang="0">
                  <a:pos x="914" y="1376"/>
                </a:cxn>
                <a:cxn ang="0">
                  <a:pos x="911" y="1395"/>
                </a:cxn>
                <a:cxn ang="0">
                  <a:pos x="865" y="1346"/>
                </a:cxn>
                <a:cxn ang="0">
                  <a:pos x="770" y="1253"/>
                </a:cxn>
                <a:cxn ang="0">
                  <a:pos x="671" y="1173"/>
                </a:cxn>
                <a:cxn ang="0">
                  <a:pos x="571" y="1105"/>
                </a:cxn>
                <a:cxn ang="0">
                  <a:pos x="473" y="1050"/>
                </a:cxn>
                <a:cxn ang="0">
                  <a:pos x="380" y="1004"/>
                </a:cxn>
                <a:cxn ang="0">
                  <a:pos x="293" y="968"/>
                </a:cxn>
                <a:cxn ang="0">
                  <a:pos x="216" y="941"/>
                </a:cxn>
                <a:cxn ang="0">
                  <a:pos x="152" y="921"/>
                </a:cxn>
                <a:cxn ang="0">
                  <a:pos x="102" y="909"/>
                </a:cxn>
                <a:cxn ang="0">
                  <a:pos x="71" y="901"/>
                </a:cxn>
                <a:cxn ang="0">
                  <a:pos x="60" y="899"/>
                </a:cxn>
                <a:cxn ang="0">
                  <a:pos x="91" y="826"/>
                </a:cxn>
                <a:cxn ang="0">
                  <a:pos x="114" y="770"/>
                </a:cxn>
                <a:cxn ang="0">
                  <a:pos x="137" y="706"/>
                </a:cxn>
                <a:cxn ang="0">
                  <a:pos x="158" y="631"/>
                </a:cxn>
                <a:cxn ang="0">
                  <a:pos x="178" y="544"/>
                </a:cxn>
                <a:cxn ang="0">
                  <a:pos x="194" y="442"/>
                </a:cxn>
                <a:cxn ang="0">
                  <a:pos x="205" y="321"/>
                </a:cxn>
                <a:cxn ang="0">
                  <a:pos x="206" y="243"/>
                </a:cxn>
                <a:cxn ang="0">
                  <a:pos x="196" y="180"/>
                </a:cxn>
                <a:cxn ang="0">
                  <a:pos x="180" y="129"/>
                </a:cxn>
                <a:cxn ang="0">
                  <a:pos x="158" y="89"/>
                </a:cxn>
                <a:cxn ang="0">
                  <a:pos x="132" y="59"/>
                </a:cxn>
                <a:cxn ang="0">
                  <a:pos x="104" y="38"/>
                </a:cxn>
                <a:cxn ang="0">
                  <a:pos x="76" y="23"/>
                </a:cxn>
                <a:cxn ang="0">
                  <a:pos x="49" y="15"/>
                </a:cxn>
                <a:cxn ang="0">
                  <a:pos x="27" y="11"/>
                </a:cxn>
                <a:cxn ang="0">
                  <a:pos x="10" y="9"/>
                </a:cxn>
                <a:cxn ang="0">
                  <a:pos x="28" y="4"/>
                </a:cxn>
                <a:cxn ang="0">
                  <a:pos x="88" y="0"/>
                </a:cxn>
              </a:cxnLst>
              <a:rect l="0" t="0" r="r" b="b"/>
              <a:pathLst>
                <a:path w="932" h="1398">
                  <a:moveTo>
                    <a:pt x="88" y="0"/>
                  </a:moveTo>
                  <a:lnTo>
                    <a:pt x="120" y="2"/>
                  </a:lnTo>
                  <a:lnTo>
                    <a:pt x="153" y="7"/>
                  </a:lnTo>
                  <a:lnTo>
                    <a:pt x="188" y="15"/>
                  </a:lnTo>
                  <a:lnTo>
                    <a:pt x="223" y="26"/>
                  </a:lnTo>
                  <a:lnTo>
                    <a:pt x="260" y="41"/>
                  </a:lnTo>
                  <a:lnTo>
                    <a:pt x="297" y="59"/>
                  </a:lnTo>
                  <a:lnTo>
                    <a:pt x="336" y="80"/>
                  </a:lnTo>
                  <a:lnTo>
                    <a:pt x="376" y="106"/>
                  </a:lnTo>
                  <a:lnTo>
                    <a:pt x="417" y="135"/>
                  </a:lnTo>
                  <a:lnTo>
                    <a:pt x="459" y="170"/>
                  </a:lnTo>
                  <a:lnTo>
                    <a:pt x="501" y="209"/>
                  </a:lnTo>
                  <a:lnTo>
                    <a:pt x="545" y="253"/>
                  </a:lnTo>
                  <a:lnTo>
                    <a:pt x="589" y="301"/>
                  </a:lnTo>
                  <a:lnTo>
                    <a:pt x="635" y="355"/>
                  </a:lnTo>
                  <a:lnTo>
                    <a:pt x="680" y="414"/>
                  </a:lnTo>
                  <a:lnTo>
                    <a:pt x="727" y="479"/>
                  </a:lnTo>
                  <a:lnTo>
                    <a:pt x="762" y="533"/>
                  </a:lnTo>
                  <a:lnTo>
                    <a:pt x="794" y="588"/>
                  </a:lnTo>
                  <a:lnTo>
                    <a:pt x="821" y="642"/>
                  </a:lnTo>
                  <a:lnTo>
                    <a:pt x="844" y="696"/>
                  </a:lnTo>
                  <a:lnTo>
                    <a:pt x="865" y="750"/>
                  </a:lnTo>
                  <a:lnTo>
                    <a:pt x="882" y="804"/>
                  </a:lnTo>
                  <a:lnTo>
                    <a:pt x="896" y="856"/>
                  </a:lnTo>
                  <a:lnTo>
                    <a:pt x="907" y="909"/>
                  </a:lnTo>
                  <a:lnTo>
                    <a:pt x="917" y="958"/>
                  </a:lnTo>
                  <a:lnTo>
                    <a:pt x="923" y="1008"/>
                  </a:lnTo>
                  <a:lnTo>
                    <a:pt x="928" y="1055"/>
                  </a:lnTo>
                  <a:lnTo>
                    <a:pt x="930" y="1099"/>
                  </a:lnTo>
                  <a:lnTo>
                    <a:pt x="932" y="1142"/>
                  </a:lnTo>
                  <a:lnTo>
                    <a:pt x="932" y="1183"/>
                  </a:lnTo>
                  <a:lnTo>
                    <a:pt x="931" y="1221"/>
                  </a:lnTo>
                  <a:lnTo>
                    <a:pt x="929" y="1255"/>
                  </a:lnTo>
                  <a:lnTo>
                    <a:pt x="926" y="1287"/>
                  </a:lnTo>
                  <a:lnTo>
                    <a:pt x="924" y="1315"/>
                  </a:lnTo>
                  <a:lnTo>
                    <a:pt x="920" y="1339"/>
                  </a:lnTo>
                  <a:lnTo>
                    <a:pt x="917" y="1359"/>
                  </a:lnTo>
                  <a:lnTo>
                    <a:pt x="914" y="1376"/>
                  </a:lnTo>
                  <a:lnTo>
                    <a:pt x="912" y="1387"/>
                  </a:lnTo>
                  <a:lnTo>
                    <a:pt x="911" y="1395"/>
                  </a:lnTo>
                  <a:lnTo>
                    <a:pt x="910" y="1398"/>
                  </a:lnTo>
                  <a:lnTo>
                    <a:pt x="865" y="1346"/>
                  </a:lnTo>
                  <a:lnTo>
                    <a:pt x="818" y="1298"/>
                  </a:lnTo>
                  <a:lnTo>
                    <a:pt x="770" y="1253"/>
                  </a:lnTo>
                  <a:lnTo>
                    <a:pt x="721" y="1211"/>
                  </a:lnTo>
                  <a:lnTo>
                    <a:pt x="671" y="1173"/>
                  </a:lnTo>
                  <a:lnTo>
                    <a:pt x="621" y="1138"/>
                  </a:lnTo>
                  <a:lnTo>
                    <a:pt x="571" y="1105"/>
                  </a:lnTo>
                  <a:lnTo>
                    <a:pt x="522" y="1076"/>
                  </a:lnTo>
                  <a:lnTo>
                    <a:pt x="473" y="1050"/>
                  </a:lnTo>
                  <a:lnTo>
                    <a:pt x="426" y="1026"/>
                  </a:lnTo>
                  <a:lnTo>
                    <a:pt x="380" y="1004"/>
                  </a:lnTo>
                  <a:lnTo>
                    <a:pt x="336" y="985"/>
                  </a:lnTo>
                  <a:lnTo>
                    <a:pt x="293" y="968"/>
                  </a:lnTo>
                  <a:lnTo>
                    <a:pt x="254" y="953"/>
                  </a:lnTo>
                  <a:lnTo>
                    <a:pt x="216" y="941"/>
                  </a:lnTo>
                  <a:lnTo>
                    <a:pt x="183" y="930"/>
                  </a:lnTo>
                  <a:lnTo>
                    <a:pt x="152" y="921"/>
                  </a:lnTo>
                  <a:lnTo>
                    <a:pt x="125" y="914"/>
                  </a:lnTo>
                  <a:lnTo>
                    <a:pt x="102" y="909"/>
                  </a:lnTo>
                  <a:lnTo>
                    <a:pt x="84" y="904"/>
                  </a:lnTo>
                  <a:lnTo>
                    <a:pt x="71" y="901"/>
                  </a:lnTo>
                  <a:lnTo>
                    <a:pt x="62" y="900"/>
                  </a:lnTo>
                  <a:lnTo>
                    <a:pt x="60" y="899"/>
                  </a:lnTo>
                  <a:lnTo>
                    <a:pt x="80" y="851"/>
                  </a:lnTo>
                  <a:lnTo>
                    <a:pt x="91" y="826"/>
                  </a:lnTo>
                  <a:lnTo>
                    <a:pt x="102" y="799"/>
                  </a:lnTo>
                  <a:lnTo>
                    <a:pt x="114" y="770"/>
                  </a:lnTo>
                  <a:lnTo>
                    <a:pt x="125" y="739"/>
                  </a:lnTo>
                  <a:lnTo>
                    <a:pt x="137" y="706"/>
                  </a:lnTo>
                  <a:lnTo>
                    <a:pt x="148" y="671"/>
                  </a:lnTo>
                  <a:lnTo>
                    <a:pt x="158" y="631"/>
                  </a:lnTo>
                  <a:lnTo>
                    <a:pt x="168" y="590"/>
                  </a:lnTo>
                  <a:lnTo>
                    <a:pt x="178" y="544"/>
                  </a:lnTo>
                  <a:lnTo>
                    <a:pt x="186" y="496"/>
                  </a:lnTo>
                  <a:lnTo>
                    <a:pt x="194" y="442"/>
                  </a:lnTo>
                  <a:lnTo>
                    <a:pt x="200" y="383"/>
                  </a:lnTo>
                  <a:lnTo>
                    <a:pt x="205" y="321"/>
                  </a:lnTo>
                  <a:lnTo>
                    <a:pt x="207" y="281"/>
                  </a:lnTo>
                  <a:lnTo>
                    <a:pt x="206" y="243"/>
                  </a:lnTo>
                  <a:lnTo>
                    <a:pt x="202" y="210"/>
                  </a:lnTo>
                  <a:lnTo>
                    <a:pt x="196" y="180"/>
                  </a:lnTo>
                  <a:lnTo>
                    <a:pt x="190" y="153"/>
                  </a:lnTo>
                  <a:lnTo>
                    <a:pt x="180" y="129"/>
                  </a:lnTo>
                  <a:lnTo>
                    <a:pt x="170" y="108"/>
                  </a:lnTo>
                  <a:lnTo>
                    <a:pt x="158" y="89"/>
                  </a:lnTo>
                  <a:lnTo>
                    <a:pt x="145" y="73"/>
                  </a:lnTo>
                  <a:lnTo>
                    <a:pt x="132" y="59"/>
                  </a:lnTo>
                  <a:lnTo>
                    <a:pt x="118" y="48"/>
                  </a:lnTo>
                  <a:lnTo>
                    <a:pt x="104" y="38"/>
                  </a:lnTo>
                  <a:lnTo>
                    <a:pt x="90" y="30"/>
                  </a:lnTo>
                  <a:lnTo>
                    <a:pt x="76" y="23"/>
                  </a:lnTo>
                  <a:lnTo>
                    <a:pt x="62" y="19"/>
                  </a:lnTo>
                  <a:lnTo>
                    <a:pt x="49" y="15"/>
                  </a:lnTo>
                  <a:lnTo>
                    <a:pt x="38" y="12"/>
                  </a:lnTo>
                  <a:lnTo>
                    <a:pt x="27" y="11"/>
                  </a:lnTo>
                  <a:lnTo>
                    <a:pt x="18" y="10"/>
                  </a:lnTo>
                  <a:lnTo>
                    <a:pt x="10" y="9"/>
                  </a:lnTo>
                  <a:lnTo>
                    <a:pt x="0" y="9"/>
                  </a:lnTo>
                  <a:lnTo>
                    <a:pt x="28" y="4"/>
                  </a:lnTo>
                  <a:lnTo>
                    <a:pt x="57" y="1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6700B"/>
                </a:gs>
                <a:gs pos="49000">
                  <a:srgbClr val="96700B"/>
                </a:gs>
                <a:gs pos="97000">
                  <a:srgbClr val="CC8401"/>
                </a:gs>
              </a:gsLst>
              <a:path path="circle">
                <a:fillToRect l="100000" b="100000"/>
              </a:path>
              <a:tileRect t="-100000" r="-10000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0D2AECF9-E4FD-7649-BB2B-4F95DCCD3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3" y="3863976"/>
              <a:ext cx="2516188" cy="1804988"/>
            </a:xfrm>
            <a:custGeom>
              <a:avLst/>
              <a:gdLst/>
              <a:ahLst/>
              <a:cxnLst>
                <a:cxn ang="0">
                  <a:pos x="1566" y="1"/>
                </a:cxn>
                <a:cxn ang="0">
                  <a:pos x="1570" y="10"/>
                </a:cxn>
                <a:cxn ang="0">
                  <a:pos x="1578" y="41"/>
                </a:cxn>
                <a:cxn ang="0">
                  <a:pos x="1583" y="73"/>
                </a:cxn>
                <a:cxn ang="0">
                  <a:pos x="1585" y="115"/>
                </a:cxn>
                <a:cxn ang="0">
                  <a:pos x="1581" y="166"/>
                </a:cxn>
                <a:cxn ang="0">
                  <a:pos x="1569" y="228"/>
                </a:cxn>
                <a:cxn ang="0">
                  <a:pos x="1547" y="300"/>
                </a:cxn>
                <a:cxn ang="0">
                  <a:pos x="1515" y="381"/>
                </a:cxn>
                <a:cxn ang="0">
                  <a:pos x="1468" y="474"/>
                </a:cxn>
                <a:cxn ang="0">
                  <a:pos x="1424" y="544"/>
                </a:cxn>
                <a:cxn ang="0">
                  <a:pos x="1372" y="617"/>
                </a:cxn>
                <a:cxn ang="0">
                  <a:pos x="1311" y="691"/>
                </a:cxn>
                <a:cxn ang="0">
                  <a:pos x="1241" y="763"/>
                </a:cxn>
                <a:cxn ang="0">
                  <a:pos x="1160" y="833"/>
                </a:cxn>
                <a:cxn ang="0">
                  <a:pos x="1071" y="899"/>
                </a:cxn>
                <a:cxn ang="0">
                  <a:pos x="971" y="959"/>
                </a:cxn>
                <a:cxn ang="0">
                  <a:pos x="863" y="1014"/>
                </a:cxn>
                <a:cxn ang="0">
                  <a:pos x="744" y="1059"/>
                </a:cxn>
                <a:cxn ang="0">
                  <a:pos x="616" y="1096"/>
                </a:cxn>
                <a:cxn ang="0">
                  <a:pos x="477" y="1122"/>
                </a:cxn>
                <a:cxn ang="0">
                  <a:pos x="328" y="1135"/>
                </a:cxn>
                <a:cxn ang="0">
                  <a:pos x="169" y="1135"/>
                </a:cxn>
                <a:cxn ang="0">
                  <a:pos x="0" y="1119"/>
                </a:cxn>
                <a:cxn ang="0">
                  <a:pos x="6" y="1117"/>
                </a:cxn>
                <a:cxn ang="0">
                  <a:pos x="22" y="1113"/>
                </a:cxn>
                <a:cxn ang="0">
                  <a:pos x="47" y="1104"/>
                </a:cxn>
                <a:cxn ang="0">
                  <a:pos x="80" y="1089"/>
                </a:cxn>
                <a:cxn ang="0">
                  <a:pos x="119" y="1069"/>
                </a:cxn>
                <a:cxn ang="0">
                  <a:pos x="164" y="1041"/>
                </a:cxn>
                <a:cxn ang="0">
                  <a:pos x="212" y="1004"/>
                </a:cxn>
                <a:cxn ang="0">
                  <a:pos x="262" y="958"/>
                </a:cxn>
                <a:cxn ang="0">
                  <a:pos x="313" y="903"/>
                </a:cxn>
                <a:cxn ang="0">
                  <a:pos x="364" y="836"/>
                </a:cxn>
                <a:cxn ang="0">
                  <a:pos x="413" y="757"/>
                </a:cxn>
                <a:cxn ang="0">
                  <a:pos x="460" y="665"/>
                </a:cxn>
                <a:cxn ang="0">
                  <a:pos x="501" y="559"/>
                </a:cxn>
                <a:cxn ang="0">
                  <a:pos x="536" y="438"/>
                </a:cxn>
                <a:cxn ang="0">
                  <a:pos x="566" y="301"/>
                </a:cxn>
                <a:cxn ang="0">
                  <a:pos x="578" y="226"/>
                </a:cxn>
                <a:cxn ang="0">
                  <a:pos x="592" y="230"/>
                </a:cxn>
                <a:cxn ang="0">
                  <a:pos x="634" y="241"/>
                </a:cxn>
                <a:cxn ang="0">
                  <a:pos x="675" y="251"/>
                </a:cxn>
                <a:cxn ang="0">
                  <a:pos x="724" y="262"/>
                </a:cxn>
                <a:cxn ang="0">
                  <a:pos x="782" y="273"/>
                </a:cxn>
                <a:cxn ang="0">
                  <a:pos x="844" y="285"/>
                </a:cxn>
                <a:cxn ang="0">
                  <a:pos x="912" y="295"/>
                </a:cxn>
                <a:cxn ang="0">
                  <a:pos x="1018" y="307"/>
                </a:cxn>
                <a:cxn ang="0">
                  <a:pos x="1090" y="312"/>
                </a:cxn>
                <a:cxn ang="0">
                  <a:pos x="1162" y="313"/>
                </a:cxn>
                <a:cxn ang="0">
                  <a:pos x="1232" y="308"/>
                </a:cxn>
                <a:cxn ang="0">
                  <a:pos x="1300" y="300"/>
                </a:cxn>
                <a:cxn ang="0">
                  <a:pos x="1362" y="286"/>
                </a:cxn>
                <a:cxn ang="0">
                  <a:pos x="1419" y="265"/>
                </a:cxn>
                <a:cxn ang="0">
                  <a:pos x="1469" y="237"/>
                </a:cxn>
                <a:cxn ang="0">
                  <a:pos x="1510" y="201"/>
                </a:cxn>
                <a:cxn ang="0">
                  <a:pos x="1541" y="155"/>
                </a:cxn>
                <a:cxn ang="0">
                  <a:pos x="1560" y="101"/>
                </a:cxn>
                <a:cxn ang="0">
                  <a:pos x="1567" y="36"/>
                </a:cxn>
              </a:cxnLst>
              <a:rect l="0" t="0" r="r" b="b"/>
              <a:pathLst>
                <a:path w="1585" h="1137">
                  <a:moveTo>
                    <a:pt x="1565" y="0"/>
                  </a:moveTo>
                  <a:lnTo>
                    <a:pt x="1566" y="1"/>
                  </a:lnTo>
                  <a:lnTo>
                    <a:pt x="1568" y="4"/>
                  </a:lnTo>
                  <a:lnTo>
                    <a:pt x="1570" y="10"/>
                  </a:lnTo>
                  <a:lnTo>
                    <a:pt x="1576" y="28"/>
                  </a:lnTo>
                  <a:lnTo>
                    <a:pt x="1578" y="41"/>
                  </a:lnTo>
                  <a:lnTo>
                    <a:pt x="1582" y="56"/>
                  </a:lnTo>
                  <a:lnTo>
                    <a:pt x="1583" y="73"/>
                  </a:lnTo>
                  <a:lnTo>
                    <a:pt x="1584" y="93"/>
                  </a:lnTo>
                  <a:lnTo>
                    <a:pt x="1585" y="115"/>
                  </a:lnTo>
                  <a:lnTo>
                    <a:pt x="1583" y="140"/>
                  </a:lnTo>
                  <a:lnTo>
                    <a:pt x="1581" y="166"/>
                  </a:lnTo>
                  <a:lnTo>
                    <a:pt x="1576" y="196"/>
                  </a:lnTo>
                  <a:lnTo>
                    <a:pt x="1569" y="228"/>
                  </a:lnTo>
                  <a:lnTo>
                    <a:pt x="1559" y="263"/>
                  </a:lnTo>
                  <a:lnTo>
                    <a:pt x="1547" y="300"/>
                  </a:lnTo>
                  <a:lnTo>
                    <a:pt x="1533" y="339"/>
                  </a:lnTo>
                  <a:lnTo>
                    <a:pt x="1515" y="381"/>
                  </a:lnTo>
                  <a:lnTo>
                    <a:pt x="1494" y="426"/>
                  </a:lnTo>
                  <a:lnTo>
                    <a:pt x="1468" y="474"/>
                  </a:lnTo>
                  <a:lnTo>
                    <a:pt x="1447" y="509"/>
                  </a:lnTo>
                  <a:lnTo>
                    <a:pt x="1424" y="544"/>
                  </a:lnTo>
                  <a:lnTo>
                    <a:pt x="1400" y="580"/>
                  </a:lnTo>
                  <a:lnTo>
                    <a:pt x="1372" y="617"/>
                  </a:lnTo>
                  <a:lnTo>
                    <a:pt x="1343" y="654"/>
                  </a:lnTo>
                  <a:lnTo>
                    <a:pt x="1311" y="691"/>
                  </a:lnTo>
                  <a:lnTo>
                    <a:pt x="1276" y="727"/>
                  </a:lnTo>
                  <a:lnTo>
                    <a:pt x="1241" y="763"/>
                  </a:lnTo>
                  <a:lnTo>
                    <a:pt x="1201" y="798"/>
                  </a:lnTo>
                  <a:lnTo>
                    <a:pt x="1160" y="833"/>
                  </a:lnTo>
                  <a:lnTo>
                    <a:pt x="1117" y="866"/>
                  </a:lnTo>
                  <a:lnTo>
                    <a:pt x="1071" y="899"/>
                  </a:lnTo>
                  <a:lnTo>
                    <a:pt x="1023" y="930"/>
                  </a:lnTo>
                  <a:lnTo>
                    <a:pt x="971" y="959"/>
                  </a:lnTo>
                  <a:lnTo>
                    <a:pt x="918" y="987"/>
                  </a:lnTo>
                  <a:lnTo>
                    <a:pt x="863" y="1014"/>
                  </a:lnTo>
                  <a:lnTo>
                    <a:pt x="805" y="1038"/>
                  </a:lnTo>
                  <a:lnTo>
                    <a:pt x="744" y="1059"/>
                  </a:lnTo>
                  <a:lnTo>
                    <a:pt x="681" y="1079"/>
                  </a:lnTo>
                  <a:lnTo>
                    <a:pt x="616" y="1096"/>
                  </a:lnTo>
                  <a:lnTo>
                    <a:pt x="548" y="1111"/>
                  </a:lnTo>
                  <a:lnTo>
                    <a:pt x="477" y="1122"/>
                  </a:lnTo>
                  <a:lnTo>
                    <a:pt x="404" y="1130"/>
                  </a:lnTo>
                  <a:lnTo>
                    <a:pt x="328" y="1135"/>
                  </a:lnTo>
                  <a:lnTo>
                    <a:pt x="250" y="1137"/>
                  </a:lnTo>
                  <a:lnTo>
                    <a:pt x="169" y="1135"/>
                  </a:lnTo>
                  <a:lnTo>
                    <a:pt x="86" y="1129"/>
                  </a:lnTo>
                  <a:lnTo>
                    <a:pt x="0" y="1119"/>
                  </a:lnTo>
                  <a:lnTo>
                    <a:pt x="2" y="1119"/>
                  </a:lnTo>
                  <a:lnTo>
                    <a:pt x="6" y="1117"/>
                  </a:lnTo>
                  <a:lnTo>
                    <a:pt x="13" y="1116"/>
                  </a:lnTo>
                  <a:lnTo>
                    <a:pt x="22" y="1113"/>
                  </a:lnTo>
                  <a:lnTo>
                    <a:pt x="33" y="1109"/>
                  </a:lnTo>
                  <a:lnTo>
                    <a:pt x="47" y="1104"/>
                  </a:lnTo>
                  <a:lnTo>
                    <a:pt x="62" y="1097"/>
                  </a:lnTo>
                  <a:lnTo>
                    <a:pt x="80" y="1089"/>
                  </a:lnTo>
                  <a:lnTo>
                    <a:pt x="99" y="1080"/>
                  </a:lnTo>
                  <a:lnTo>
                    <a:pt x="119" y="1069"/>
                  </a:lnTo>
                  <a:lnTo>
                    <a:pt x="141" y="1056"/>
                  </a:lnTo>
                  <a:lnTo>
                    <a:pt x="164" y="1041"/>
                  </a:lnTo>
                  <a:lnTo>
                    <a:pt x="187" y="1023"/>
                  </a:lnTo>
                  <a:lnTo>
                    <a:pt x="212" y="1004"/>
                  </a:lnTo>
                  <a:lnTo>
                    <a:pt x="237" y="982"/>
                  </a:lnTo>
                  <a:lnTo>
                    <a:pt x="262" y="958"/>
                  </a:lnTo>
                  <a:lnTo>
                    <a:pt x="288" y="932"/>
                  </a:lnTo>
                  <a:lnTo>
                    <a:pt x="313" y="903"/>
                  </a:lnTo>
                  <a:lnTo>
                    <a:pt x="339" y="871"/>
                  </a:lnTo>
                  <a:lnTo>
                    <a:pt x="364" y="836"/>
                  </a:lnTo>
                  <a:lnTo>
                    <a:pt x="389" y="798"/>
                  </a:lnTo>
                  <a:lnTo>
                    <a:pt x="413" y="757"/>
                  </a:lnTo>
                  <a:lnTo>
                    <a:pt x="436" y="713"/>
                  </a:lnTo>
                  <a:lnTo>
                    <a:pt x="460" y="665"/>
                  </a:lnTo>
                  <a:lnTo>
                    <a:pt x="481" y="614"/>
                  </a:lnTo>
                  <a:lnTo>
                    <a:pt x="501" y="559"/>
                  </a:lnTo>
                  <a:lnTo>
                    <a:pt x="519" y="500"/>
                  </a:lnTo>
                  <a:lnTo>
                    <a:pt x="536" y="438"/>
                  </a:lnTo>
                  <a:lnTo>
                    <a:pt x="552" y="371"/>
                  </a:lnTo>
                  <a:lnTo>
                    <a:pt x="566" y="301"/>
                  </a:lnTo>
                  <a:lnTo>
                    <a:pt x="577" y="225"/>
                  </a:lnTo>
                  <a:lnTo>
                    <a:pt x="578" y="226"/>
                  </a:lnTo>
                  <a:lnTo>
                    <a:pt x="583" y="227"/>
                  </a:lnTo>
                  <a:lnTo>
                    <a:pt x="592" y="230"/>
                  </a:lnTo>
                  <a:lnTo>
                    <a:pt x="603" y="233"/>
                  </a:lnTo>
                  <a:lnTo>
                    <a:pt x="634" y="241"/>
                  </a:lnTo>
                  <a:lnTo>
                    <a:pt x="654" y="246"/>
                  </a:lnTo>
                  <a:lnTo>
                    <a:pt x="675" y="251"/>
                  </a:lnTo>
                  <a:lnTo>
                    <a:pt x="699" y="256"/>
                  </a:lnTo>
                  <a:lnTo>
                    <a:pt x="724" y="262"/>
                  </a:lnTo>
                  <a:lnTo>
                    <a:pt x="752" y="267"/>
                  </a:lnTo>
                  <a:lnTo>
                    <a:pt x="782" y="273"/>
                  </a:lnTo>
                  <a:lnTo>
                    <a:pt x="812" y="279"/>
                  </a:lnTo>
                  <a:lnTo>
                    <a:pt x="844" y="285"/>
                  </a:lnTo>
                  <a:lnTo>
                    <a:pt x="877" y="290"/>
                  </a:lnTo>
                  <a:lnTo>
                    <a:pt x="912" y="295"/>
                  </a:lnTo>
                  <a:lnTo>
                    <a:pt x="946" y="300"/>
                  </a:lnTo>
                  <a:lnTo>
                    <a:pt x="1018" y="307"/>
                  </a:lnTo>
                  <a:lnTo>
                    <a:pt x="1053" y="309"/>
                  </a:lnTo>
                  <a:lnTo>
                    <a:pt x="1090" y="312"/>
                  </a:lnTo>
                  <a:lnTo>
                    <a:pt x="1126" y="313"/>
                  </a:lnTo>
                  <a:lnTo>
                    <a:pt x="1162" y="313"/>
                  </a:lnTo>
                  <a:lnTo>
                    <a:pt x="1197" y="311"/>
                  </a:lnTo>
                  <a:lnTo>
                    <a:pt x="1232" y="308"/>
                  </a:lnTo>
                  <a:lnTo>
                    <a:pt x="1266" y="305"/>
                  </a:lnTo>
                  <a:lnTo>
                    <a:pt x="1300" y="300"/>
                  </a:lnTo>
                  <a:lnTo>
                    <a:pt x="1331" y="294"/>
                  </a:lnTo>
                  <a:lnTo>
                    <a:pt x="1362" y="286"/>
                  </a:lnTo>
                  <a:lnTo>
                    <a:pt x="1391" y="276"/>
                  </a:lnTo>
                  <a:lnTo>
                    <a:pt x="1419" y="265"/>
                  </a:lnTo>
                  <a:lnTo>
                    <a:pt x="1445" y="252"/>
                  </a:lnTo>
                  <a:lnTo>
                    <a:pt x="1469" y="237"/>
                  </a:lnTo>
                  <a:lnTo>
                    <a:pt x="1490" y="220"/>
                  </a:lnTo>
                  <a:lnTo>
                    <a:pt x="1510" y="201"/>
                  </a:lnTo>
                  <a:lnTo>
                    <a:pt x="1526" y="179"/>
                  </a:lnTo>
                  <a:lnTo>
                    <a:pt x="1541" y="155"/>
                  </a:lnTo>
                  <a:lnTo>
                    <a:pt x="1552" y="130"/>
                  </a:lnTo>
                  <a:lnTo>
                    <a:pt x="1560" y="101"/>
                  </a:lnTo>
                  <a:lnTo>
                    <a:pt x="1565" y="70"/>
                  </a:lnTo>
                  <a:lnTo>
                    <a:pt x="1567" y="36"/>
                  </a:lnTo>
                  <a:lnTo>
                    <a:pt x="156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E00B0898-B0DD-BB41-8948-C5E02E341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4663" y="3054351"/>
              <a:ext cx="1943100" cy="2376488"/>
            </a:xfrm>
            <a:custGeom>
              <a:avLst/>
              <a:gdLst/>
              <a:ahLst/>
              <a:cxnLst>
                <a:cxn ang="0">
                  <a:pos x="1051" y="2"/>
                </a:cxn>
                <a:cxn ang="0">
                  <a:pos x="1061" y="15"/>
                </a:cxn>
                <a:cxn ang="0">
                  <a:pos x="1079" y="43"/>
                </a:cxn>
                <a:cxn ang="0">
                  <a:pos x="1102" y="83"/>
                </a:cxn>
                <a:cxn ang="0">
                  <a:pos x="1129" y="136"/>
                </a:cxn>
                <a:cxn ang="0">
                  <a:pos x="1156" y="201"/>
                </a:cxn>
                <a:cxn ang="0">
                  <a:pos x="1181" y="278"/>
                </a:cxn>
                <a:cxn ang="0">
                  <a:pos x="1203" y="366"/>
                </a:cxn>
                <a:cxn ang="0">
                  <a:pos x="1218" y="464"/>
                </a:cxn>
                <a:cxn ang="0">
                  <a:pos x="1224" y="574"/>
                </a:cxn>
                <a:cxn ang="0">
                  <a:pos x="1219" y="693"/>
                </a:cxn>
                <a:cxn ang="0">
                  <a:pos x="1200" y="822"/>
                </a:cxn>
                <a:cxn ang="0">
                  <a:pos x="1165" y="960"/>
                </a:cxn>
                <a:cxn ang="0">
                  <a:pos x="1123" y="1081"/>
                </a:cxn>
                <a:cxn ang="0">
                  <a:pos x="1076" y="1183"/>
                </a:cxn>
                <a:cxn ang="0">
                  <a:pos x="1026" y="1266"/>
                </a:cxn>
                <a:cxn ang="0">
                  <a:pos x="976" y="1333"/>
                </a:cxn>
                <a:cxn ang="0">
                  <a:pos x="923" y="1386"/>
                </a:cxn>
                <a:cxn ang="0">
                  <a:pos x="873" y="1427"/>
                </a:cxn>
                <a:cxn ang="0">
                  <a:pos x="824" y="1456"/>
                </a:cxn>
                <a:cxn ang="0">
                  <a:pos x="779" y="1475"/>
                </a:cxn>
                <a:cxn ang="0">
                  <a:pos x="738" y="1488"/>
                </a:cxn>
                <a:cxn ang="0">
                  <a:pos x="703" y="1494"/>
                </a:cxn>
                <a:cxn ang="0">
                  <a:pos x="675" y="1497"/>
                </a:cxn>
                <a:cxn ang="0">
                  <a:pos x="655" y="1496"/>
                </a:cxn>
                <a:cxn ang="0">
                  <a:pos x="645" y="1495"/>
                </a:cxn>
                <a:cxn ang="0">
                  <a:pos x="616" y="1497"/>
                </a:cxn>
                <a:cxn ang="0">
                  <a:pos x="562" y="1484"/>
                </a:cxn>
                <a:cxn ang="0">
                  <a:pos x="508" y="1451"/>
                </a:cxn>
                <a:cxn ang="0">
                  <a:pos x="457" y="1403"/>
                </a:cxn>
                <a:cxn ang="0">
                  <a:pos x="406" y="1339"/>
                </a:cxn>
                <a:cxn ang="0">
                  <a:pos x="358" y="1264"/>
                </a:cxn>
                <a:cxn ang="0">
                  <a:pos x="311" y="1178"/>
                </a:cxn>
                <a:cxn ang="0">
                  <a:pos x="266" y="1087"/>
                </a:cxn>
                <a:cxn ang="0">
                  <a:pos x="224" y="989"/>
                </a:cxn>
                <a:cxn ang="0">
                  <a:pos x="185" y="890"/>
                </a:cxn>
                <a:cxn ang="0">
                  <a:pos x="132" y="743"/>
                </a:cxn>
                <a:cxn ang="0">
                  <a:pos x="100" y="648"/>
                </a:cxn>
                <a:cxn ang="0">
                  <a:pos x="73" y="560"/>
                </a:cxn>
                <a:cxn ang="0">
                  <a:pos x="50" y="481"/>
                </a:cxn>
                <a:cxn ang="0">
                  <a:pos x="30" y="412"/>
                </a:cxn>
                <a:cxn ang="0">
                  <a:pos x="16" y="358"/>
                </a:cxn>
                <a:cxn ang="0">
                  <a:pos x="6" y="318"/>
                </a:cxn>
                <a:cxn ang="0">
                  <a:pos x="1" y="298"/>
                </a:cxn>
                <a:cxn ang="0">
                  <a:pos x="62" y="306"/>
                </a:cxn>
                <a:cxn ang="0">
                  <a:pos x="183" y="317"/>
                </a:cxn>
                <a:cxn ang="0">
                  <a:pos x="300" y="315"/>
                </a:cxn>
                <a:cxn ang="0">
                  <a:pos x="411" y="300"/>
                </a:cxn>
                <a:cxn ang="0">
                  <a:pos x="516" y="277"/>
                </a:cxn>
                <a:cxn ang="0">
                  <a:pos x="613" y="247"/>
                </a:cxn>
                <a:cxn ang="0">
                  <a:pos x="703" y="212"/>
                </a:cxn>
                <a:cxn ang="0">
                  <a:pos x="783" y="174"/>
                </a:cxn>
                <a:cxn ang="0">
                  <a:pos x="855" y="135"/>
                </a:cxn>
                <a:cxn ang="0">
                  <a:pos x="917" y="98"/>
                </a:cxn>
                <a:cxn ang="0">
                  <a:pos x="968" y="63"/>
                </a:cxn>
                <a:cxn ang="0">
                  <a:pos x="1006" y="34"/>
                </a:cxn>
                <a:cxn ang="0">
                  <a:pos x="1034" y="13"/>
                </a:cxn>
                <a:cxn ang="0">
                  <a:pos x="1047" y="2"/>
                </a:cxn>
              </a:cxnLst>
              <a:rect l="0" t="0" r="r" b="b"/>
              <a:pathLst>
                <a:path w="1224" h="1497">
                  <a:moveTo>
                    <a:pt x="1049" y="0"/>
                  </a:moveTo>
                  <a:lnTo>
                    <a:pt x="1051" y="2"/>
                  </a:lnTo>
                  <a:lnTo>
                    <a:pt x="1054" y="7"/>
                  </a:lnTo>
                  <a:lnTo>
                    <a:pt x="1061" y="15"/>
                  </a:lnTo>
                  <a:lnTo>
                    <a:pt x="1069" y="27"/>
                  </a:lnTo>
                  <a:lnTo>
                    <a:pt x="1079" y="43"/>
                  </a:lnTo>
                  <a:lnTo>
                    <a:pt x="1090" y="62"/>
                  </a:lnTo>
                  <a:lnTo>
                    <a:pt x="1102" y="83"/>
                  </a:lnTo>
                  <a:lnTo>
                    <a:pt x="1115" y="108"/>
                  </a:lnTo>
                  <a:lnTo>
                    <a:pt x="1129" y="136"/>
                  </a:lnTo>
                  <a:lnTo>
                    <a:pt x="1142" y="167"/>
                  </a:lnTo>
                  <a:lnTo>
                    <a:pt x="1156" y="201"/>
                  </a:lnTo>
                  <a:lnTo>
                    <a:pt x="1169" y="238"/>
                  </a:lnTo>
                  <a:lnTo>
                    <a:pt x="1181" y="278"/>
                  </a:lnTo>
                  <a:lnTo>
                    <a:pt x="1193" y="321"/>
                  </a:lnTo>
                  <a:lnTo>
                    <a:pt x="1203" y="366"/>
                  </a:lnTo>
                  <a:lnTo>
                    <a:pt x="1211" y="414"/>
                  </a:lnTo>
                  <a:lnTo>
                    <a:pt x="1218" y="464"/>
                  </a:lnTo>
                  <a:lnTo>
                    <a:pt x="1223" y="518"/>
                  </a:lnTo>
                  <a:lnTo>
                    <a:pt x="1224" y="574"/>
                  </a:lnTo>
                  <a:lnTo>
                    <a:pt x="1223" y="632"/>
                  </a:lnTo>
                  <a:lnTo>
                    <a:pt x="1219" y="693"/>
                  </a:lnTo>
                  <a:lnTo>
                    <a:pt x="1211" y="756"/>
                  </a:lnTo>
                  <a:lnTo>
                    <a:pt x="1200" y="822"/>
                  </a:lnTo>
                  <a:lnTo>
                    <a:pt x="1185" y="889"/>
                  </a:lnTo>
                  <a:lnTo>
                    <a:pt x="1165" y="960"/>
                  </a:lnTo>
                  <a:lnTo>
                    <a:pt x="1145" y="1023"/>
                  </a:lnTo>
                  <a:lnTo>
                    <a:pt x="1123" y="1081"/>
                  </a:lnTo>
                  <a:lnTo>
                    <a:pt x="1099" y="1134"/>
                  </a:lnTo>
                  <a:lnTo>
                    <a:pt x="1076" y="1183"/>
                  </a:lnTo>
                  <a:lnTo>
                    <a:pt x="1052" y="1226"/>
                  </a:lnTo>
                  <a:lnTo>
                    <a:pt x="1026" y="1266"/>
                  </a:lnTo>
                  <a:lnTo>
                    <a:pt x="1001" y="1302"/>
                  </a:lnTo>
                  <a:lnTo>
                    <a:pt x="976" y="1333"/>
                  </a:lnTo>
                  <a:lnTo>
                    <a:pt x="949" y="1362"/>
                  </a:lnTo>
                  <a:lnTo>
                    <a:pt x="923" y="1386"/>
                  </a:lnTo>
                  <a:lnTo>
                    <a:pt x="898" y="1408"/>
                  </a:lnTo>
                  <a:lnTo>
                    <a:pt x="873" y="1427"/>
                  </a:lnTo>
                  <a:lnTo>
                    <a:pt x="848" y="1443"/>
                  </a:lnTo>
                  <a:lnTo>
                    <a:pt x="824" y="1456"/>
                  </a:lnTo>
                  <a:lnTo>
                    <a:pt x="801" y="1467"/>
                  </a:lnTo>
                  <a:lnTo>
                    <a:pt x="779" y="1475"/>
                  </a:lnTo>
                  <a:lnTo>
                    <a:pt x="758" y="1483"/>
                  </a:lnTo>
                  <a:lnTo>
                    <a:pt x="738" y="1488"/>
                  </a:lnTo>
                  <a:lnTo>
                    <a:pt x="720" y="1491"/>
                  </a:lnTo>
                  <a:lnTo>
                    <a:pt x="703" y="1494"/>
                  </a:lnTo>
                  <a:lnTo>
                    <a:pt x="688" y="1496"/>
                  </a:lnTo>
                  <a:lnTo>
                    <a:pt x="675" y="1497"/>
                  </a:lnTo>
                  <a:lnTo>
                    <a:pt x="664" y="1497"/>
                  </a:lnTo>
                  <a:lnTo>
                    <a:pt x="655" y="1496"/>
                  </a:lnTo>
                  <a:lnTo>
                    <a:pt x="648" y="1496"/>
                  </a:lnTo>
                  <a:lnTo>
                    <a:pt x="645" y="1495"/>
                  </a:lnTo>
                  <a:lnTo>
                    <a:pt x="643" y="1495"/>
                  </a:lnTo>
                  <a:lnTo>
                    <a:pt x="616" y="1497"/>
                  </a:lnTo>
                  <a:lnTo>
                    <a:pt x="588" y="1492"/>
                  </a:lnTo>
                  <a:lnTo>
                    <a:pt x="562" y="1484"/>
                  </a:lnTo>
                  <a:lnTo>
                    <a:pt x="535" y="1470"/>
                  </a:lnTo>
                  <a:lnTo>
                    <a:pt x="508" y="1451"/>
                  </a:lnTo>
                  <a:lnTo>
                    <a:pt x="482" y="1429"/>
                  </a:lnTo>
                  <a:lnTo>
                    <a:pt x="457" y="1403"/>
                  </a:lnTo>
                  <a:lnTo>
                    <a:pt x="431" y="1373"/>
                  </a:lnTo>
                  <a:lnTo>
                    <a:pt x="406" y="1339"/>
                  </a:lnTo>
                  <a:lnTo>
                    <a:pt x="382" y="1303"/>
                  </a:lnTo>
                  <a:lnTo>
                    <a:pt x="358" y="1264"/>
                  </a:lnTo>
                  <a:lnTo>
                    <a:pt x="334" y="1222"/>
                  </a:lnTo>
                  <a:lnTo>
                    <a:pt x="311" y="1178"/>
                  </a:lnTo>
                  <a:lnTo>
                    <a:pt x="288" y="1133"/>
                  </a:lnTo>
                  <a:lnTo>
                    <a:pt x="266" y="1087"/>
                  </a:lnTo>
                  <a:lnTo>
                    <a:pt x="245" y="1039"/>
                  </a:lnTo>
                  <a:lnTo>
                    <a:pt x="224" y="989"/>
                  </a:lnTo>
                  <a:lnTo>
                    <a:pt x="204" y="941"/>
                  </a:lnTo>
                  <a:lnTo>
                    <a:pt x="185" y="890"/>
                  </a:lnTo>
                  <a:lnTo>
                    <a:pt x="166" y="841"/>
                  </a:lnTo>
                  <a:lnTo>
                    <a:pt x="132" y="743"/>
                  </a:lnTo>
                  <a:lnTo>
                    <a:pt x="116" y="695"/>
                  </a:lnTo>
                  <a:lnTo>
                    <a:pt x="100" y="648"/>
                  </a:lnTo>
                  <a:lnTo>
                    <a:pt x="87" y="604"/>
                  </a:lnTo>
                  <a:lnTo>
                    <a:pt x="73" y="560"/>
                  </a:lnTo>
                  <a:lnTo>
                    <a:pt x="61" y="519"/>
                  </a:lnTo>
                  <a:lnTo>
                    <a:pt x="50" y="481"/>
                  </a:lnTo>
                  <a:lnTo>
                    <a:pt x="40" y="445"/>
                  </a:lnTo>
                  <a:lnTo>
                    <a:pt x="30" y="412"/>
                  </a:lnTo>
                  <a:lnTo>
                    <a:pt x="23" y="383"/>
                  </a:lnTo>
                  <a:lnTo>
                    <a:pt x="16" y="358"/>
                  </a:lnTo>
                  <a:lnTo>
                    <a:pt x="10" y="336"/>
                  </a:lnTo>
                  <a:lnTo>
                    <a:pt x="6" y="318"/>
                  </a:lnTo>
                  <a:lnTo>
                    <a:pt x="2" y="305"/>
                  </a:lnTo>
                  <a:lnTo>
                    <a:pt x="1" y="298"/>
                  </a:lnTo>
                  <a:lnTo>
                    <a:pt x="0" y="295"/>
                  </a:lnTo>
                  <a:lnTo>
                    <a:pt x="62" y="306"/>
                  </a:lnTo>
                  <a:lnTo>
                    <a:pt x="124" y="313"/>
                  </a:lnTo>
                  <a:lnTo>
                    <a:pt x="183" y="317"/>
                  </a:lnTo>
                  <a:lnTo>
                    <a:pt x="242" y="317"/>
                  </a:lnTo>
                  <a:lnTo>
                    <a:pt x="300" y="315"/>
                  </a:lnTo>
                  <a:lnTo>
                    <a:pt x="356" y="309"/>
                  </a:lnTo>
                  <a:lnTo>
                    <a:pt x="411" y="300"/>
                  </a:lnTo>
                  <a:lnTo>
                    <a:pt x="464" y="290"/>
                  </a:lnTo>
                  <a:lnTo>
                    <a:pt x="516" y="277"/>
                  </a:lnTo>
                  <a:lnTo>
                    <a:pt x="565" y="263"/>
                  </a:lnTo>
                  <a:lnTo>
                    <a:pt x="613" y="247"/>
                  </a:lnTo>
                  <a:lnTo>
                    <a:pt x="659" y="230"/>
                  </a:lnTo>
                  <a:lnTo>
                    <a:pt x="703" y="212"/>
                  </a:lnTo>
                  <a:lnTo>
                    <a:pt x="744" y="193"/>
                  </a:lnTo>
                  <a:lnTo>
                    <a:pt x="783" y="174"/>
                  </a:lnTo>
                  <a:lnTo>
                    <a:pt x="821" y="155"/>
                  </a:lnTo>
                  <a:lnTo>
                    <a:pt x="855" y="135"/>
                  </a:lnTo>
                  <a:lnTo>
                    <a:pt x="888" y="116"/>
                  </a:lnTo>
                  <a:lnTo>
                    <a:pt x="917" y="98"/>
                  </a:lnTo>
                  <a:lnTo>
                    <a:pt x="944" y="80"/>
                  </a:lnTo>
                  <a:lnTo>
                    <a:pt x="968" y="63"/>
                  </a:lnTo>
                  <a:lnTo>
                    <a:pt x="988" y="48"/>
                  </a:lnTo>
                  <a:lnTo>
                    <a:pt x="1006" y="34"/>
                  </a:lnTo>
                  <a:lnTo>
                    <a:pt x="1022" y="23"/>
                  </a:lnTo>
                  <a:lnTo>
                    <a:pt x="1034" y="13"/>
                  </a:lnTo>
                  <a:lnTo>
                    <a:pt x="1042" y="6"/>
                  </a:lnTo>
                  <a:lnTo>
                    <a:pt x="1047" y="2"/>
                  </a:lnTo>
                  <a:lnTo>
                    <a:pt x="1049" y="0"/>
                  </a:lnTo>
                  <a:close/>
                </a:path>
              </a:pathLst>
            </a:custGeom>
            <a:solidFill>
              <a:srgbClr val="133B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ABEAAC9E-1F20-7E48-BAFC-45DEA2B5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50" y="3028951"/>
              <a:ext cx="1347788" cy="2398713"/>
            </a:xfrm>
            <a:custGeom>
              <a:avLst/>
              <a:gdLst/>
              <a:ahLst/>
              <a:cxnLst>
                <a:cxn ang="0">
                  <a:pos x="24" y="1"/>
                </a:cxn>
                <a:cxn ang="0">
                  <a:pos x="33" y="17"/>
                </a:cxn>
                <a:cxn ang="0">
                  <a:pos x="52" y="44"/>
                </a:cxn>
                <a:cxn ang="0">
                  <a:pos x="82" y="82"/>
                </a:cxn>
                <a:cxn ang="0">
                  <a:pos x="121" y="127"/>
                </a:cxn>
                <a:cxn ang="0">
                  <a:pos x="173" y="179"/>
                </a:cxn>
                <a:cxn ang="0">
                  <a:pos x="236" y="235"/>
                </a:cxn>
                <a:cxn ang="0">
                  <a:pos x="311" y="292"/>
                </a:cxn>
                <a:cxn ang="0">
                  <a:pos x="399" y="349"/>
                </a:cxn>
                <a:cxn ang="0">
                  <a:pos x="500" y="402"/>
                </a:cxn>
                <a:cxn ang="0">
                  <a:pos x="614" y="450"/>
                </a:cxn>
                <a:cxn ang="0">
                  <a:pos x="743" y="491"/>
                </a:cxn>
                <a:cxn ang="0">
                  <a:pos x="813" y="510"/>
                </a:cxn>
                <a:cxn ang="0">
                  <a:pos x="805" y="527"/>
                </a:cxn>
                <a:cxn ang="0">
                  <a:pos x="791" y="559"/>
                </a:cxn>
                <a:cxn ang="0">
                  <a:pos x="774" y="605"/>
                </a:cxn>
                <a:cxn ang="0">
                  <a:pos x="754" y="663"/>
                </a:cxn>
                <a:cxn ang="0">
                  <a:pos x="733" y="729"/>
                </a:cxn>
                <a:cxn ang="0">
                  <a:pos x="714" y="805"/>
                </a:cxn>
                <a:cxn ang="0">
                  <a:pos x="697" y="886"/>
                </a:cxn>
                <a:cxn ang="0">
                  <a:pos x="686" y="971"/>
                </a:cxn>
                <a:cxn ang="0">
                  <a:pos x="681" y="1060"/>
                </a:cxn>
                <a:cxn ang="0">
                  <a:pos x="684" y="1149"/>
                </a:cxn>
                <a:cxn ang="0">
                  <a:pos x="697" y="1237"/>
                </a:cxn>
                <a:cxn ang="0">
                  <a:pos x="723" y="1322"/>
                </a:cxn>
                <a:cxn ang="0">
                  <a:pos x="761" y="1403"/>
                </a:cxn>
                <a:cxn ang="0">
                  <a:pos x="815" y="1477"/>
                </a:cxn>
                <a:cxn ang="0">
                  <a:pos x="847" y="1511"/>
                </a:cxn>
                <a:cxn ang="0">
                  <a:pos x="837" y="1508"/>
                </a:cxn>
                <a:cxn ang="0">
                  <a:pos x="815" y="1503"/>
                </a:cxn>
                <a:cxn ang="0">
                  <a:pos x="786" y="1495"/>
                </a:cxn>
                <a:cxn ang="0">
                  <a:pos x="749" y="1482"/>
                </a:cxn>
                <a:cxn ang="0">
                  <a:pos x="705" y="1466"/>
                </a:cxn>
                <a:cxn ang="0">
                  <a:pos x="655" y="1444"/>
                </a:cxn>
                <a:cxn ang="0">
                  <a:pos x="602" y="1418"/>
                </a:cxn>
                <a:cxn ang="0">
                  <a:pos x="545" y="1385"/>
                </a:cxn>
                <a:cxn ang="0">
                  <a:pos x="485" y="1347"/>
                </a:cxn>
                <a:cxn ang="0">
                  <a:pos x="426" y="1302"/>
                </a:cxn>
                <a:cxn ang="0">
                  <a:pos x="365" y="1250"/>
                </a:cxn>
                <a:cxn ang="0">
                  <a:pos x="306" y="1191"/>
                </a:cxn>
                <a:cxn ang="0">
                  <a:pos x="249" y="1124"/>
                </a:cxn>
                <a:cxn ang="0">
                  <a:pos x="195" y="1048"/>
                </a:cxn>
                <a:cxn ang="0">
                  <a:pos x="145" y="964"/>
                </a:cxn>
                <a:cxn ang="0">
                  <a:pos x="101" y="870"/>
                </a:cxn>
                <a:cxn ang="0">
                  <a:pos x="64" y="766"/>
                </a:cxn>
                <a:cxn ang="0">
                  <a:pos x="34" y="651"/>
                </a:cxn>
                <a:cxn ang="0">
                  <a:pos x="13" y="527"/>
                </a:cxn>
                <a:cxn ang="0">
                  <a:pos x="2" y="391"/>
                </a:cxn>
                <a:cxn ang="0">
                  <a:pos x="1" y="244"/>
                </a:cxn>
                <a:cxn ang="0">
                  <a:pos x="13" y="84"/>
                </a:cxn>
              </a:cxnLst>
              <a:rect l="0" t="0" r="r" b="b"/>
              <a:pathLst>
                <a:path w="849" h="1511">
                  <a:moveTo>
                    <a:pt x="23" y="0"/>
                  </a:moveTo>
                  <a:lnTo>
                    <a:pt x="24" y="1"/>
                  </a:lnTo>
                  <a:lnTo>
                    <a:pt x="27" y="7"/>
                  </a:lnTo>
                  <a:lnTo>
                    <a:pt x="33" y="17"/>
                  </a:lnTo>
                  <a:lnTo>
                    <a:pt x="42" y="29"/>
                  </a:lnTo>
                  <a:lnTo>
                    <a:pt x="52" y="44"/>
                  </a:lnTo>
                  <a:lnTo>
                    <a:pt x="66" y="61"/>
                  </a:lnTo>
                  <a:lnTo>
                    <a:pt x="82" y="82"/>
                  </a:lnTo>
                  <a:lnTo>
                    <a:pt x="100" y="104"/>
                  </a:lnTo>
                  <a:lnTo>
                    <a:pt x="121" y="127"/>
                  </a:lnTo>
                  <a:lnTo>
                    <a:pt x="146" y="153"/>
                  </a:lnTo>
                  <a:lnTo>
                    <a:pt x="173" y="179"/>
                  </a:lnTo>
                  <a:lnTo>
                    <a:pt x="203" y="207"/>
                  </a:lnTo>
                  <a:lnTo>
                    <a:pt x="236" y="235"/>
                  </a:lnTo>
                  <a:lnTo>
                    <a:pt x="272" y="263"/>
                  </a:lnTo>
                  <a:lnTo>
                    <a:pt x="311" y="292"/>
                  </a:lnTo>
                  <a:lnTo>
                    <a:pt x="354" y="320"/>
                  </a:lnTo>
                  <a:lnTo>
                    <a:pt x="399" y="349"/>
                  </a:lnTo>
                  <a:lnTo>
                    <a:pt x="448" y="376"/>
                  </a:lnTo>
                  <a:lnTo>
                    <a:pt x="500" y="402"/>
                  </a:lnTo>
                  <a:lnTo>
                    <a:pt x="555" y="427"/>
                  </a:lnTo>
                  <a:lnTo>
                    <a:pt x="614" y="450"/>
                  </a:lnTo>
                  <a:lnTo>
                    <a:pt x="678" y="472"/>
                  </a:lnTo>
                  <a:lnTo>
                    <a:pt x="743" y="491"/>
                  </a:lnTo>
                  <a:lnTo>
                    <a:pt x="814" y="508"/>
                  </a:lnTo>
                  <a:lnTo>
                    <a:pt x="813" y="510"/>
                  </a:lnTo>
                  <a:lnTo>
                    <a:pt x="809" y="516"/>
                  </a:lnTo>
                  <a:lnTo>
                    <a:pt x="805" y="527"/>
                  </a:lnTo>
                  <a:lnTo>
                    <a:pt x="799" y="541"/>
                  </a:lnTo>
                  <a:lnTo>
                    <a:pt x="791" y="559"/>
                  </a:lnTo>
                  <a:lnTo>
                    <a:pt x="783" y="580"/>
                  </a:lnTo>
                  <a:lnTo>
                    <a:pt x="774" y="605"/>
                  </a:lnTo>
                  <a:lnTo>
                    <a:pt x="764" y="633"/>
                  </a:lnTo>
                  <a:lnTo>
                    <a:pt x="754" y="663"/>
                  </a:lnTo>
                  <a:lnTo>
                    <a:pt x="743" y="695"/>
                  </a:lnTo>
                  <a:lnTo>
                    <a:pt x="733" y="729"/>
                  </a:lnTo>
                  <a:lnTo>
                    <a:pt x="724" y="766"/>
                  </a:lnTo>
                  <a:lnTo>
                    <a:pt x="714" y="805"/>
                  </a:lnTo>
                  <a:lnTo>
                    <a:pt x="706" y="845"/>
                  </a:lnTo>
                  <a:lnTo>
                    <a:pt x="697" y="886"/>
                  </a:lnTo>
                  <a:lnTo>
                    <a:pt x="691" y="929"/>
                  </a:lnTo>
                  <a:lnTo>
                    <a:pt x="686" y="971"/>
                  </a:lnTo>
                  <a:lnTo>
                    <a:pt x="683" y="1016"/>
                  </a:lnTo>
                  <a:lnTo>
                    <a:pt x="681" y="1060"/>
                  </a:lnTo>
                  <a:lnTo>
                    <a:pt x="681" y="1105"/>
                  </a:lnTo>
                  <a:lnTo>
                    <a:pt x="684" y="1149"/>
                  </a:lnTo>
                  <a:lnTo>
                    <a:pt x="690" y="1194"/>
                  </a:lnTo>
                  <a:lnTo>
                    <a:pt x="697" y="1237"/>
                  </a:lnTo>
                  <a:lnTo>
                    <a:pt x="708" y="1280"/>
                  </a:lnTo>
                  <a:lnTo>
                    <a:pt x="723" y="1322"/>
                  </a:lnTo>
                  <a:lnTo>
                    <a:pt x="740" y="1363"/>
                  </a:lnTo>
                  <a:lnTo>
                    <a:pt x="761" y="1403"/>
                  </a:lnTo>
                  <a:lnTo>
                    <a:pt x="786" y="1441"/>
                  </a:lnTo>
                  <a:lnTo>
                    <a:pt x="815" y="1477"/>
                  </a:lnTo>
                  <a:lnTo>
                    <a:pt x="849" y="1511"/>
                  </a:lnTo>
                  <a:lnTo>
                    <a:pt x="847" y="1511"/>
                  </a:lnTo>
                  <a:lnTo>
                    <a:pt x="843" y="1510"/>
                  </a:lnTo>
                  <a:lnTo>
                    <a:pt x="837" y="1508"/>
                  </a:lnTo>
                  <a:lnTo>
                    <a:pt x="827" y="1506"/>
                  </a:lnTo>
                  <a:lnTo>
                    <a:pt x="815" y="1503"/>
                  </a:lnTo>
                  <a:lnTo>
                    <a:pt x="802" y="1499"/>
                  </a:lnTo>
                  <a:lnTo>
                    <a:pt x="786" y="1495"/>
                  </a:lnTo>
                  <a:lnTo>
                    <a:pt x="768" y="1489"/>
                  </a:lnTo>
                  <a:lnTo>
                    <a:pt x="749" y="1482"/>
                  </a:lnTo>
                  <a:lnTo>
                    <a:pt x="727" y="1474"/>
                  </a:lnTo>
                  <a:lnTo>
                    <a:pt x="705" y="1466"/>
                  </a:lnTo>
                  <a:lnTo>
                    <a:pt x="681" y="1455"/>
                  </a:lnTo>
                  <a:lnTo>
                    <a:pt x="655" y="1444"/>
                  </a:lnTo>
                  <a:lnTo>
                    <a:pt x="629" y="1431"/>
                  </a:lnTo>
                  <a:lnTo>
                    <a:pt x="602" y="1418"/>
                  </a:lnTo>
                  <a:lnTo>
                    <a:pt x="573" y="1402"/>
                  </a:lnTo>
                  <a:lnTo>
                    <a:pt x="545" y="1385"/>
                  </a:lnTo>
                  <a:lnTo>
                    <a:pt x="515" y="1366"/>
                  </a:lnTo>
                  <a:lnTo>
                    <a:pt x="485" y="1347"/>
                  </a:lnTo>
                  <a:lnTo>
                    <a:pt x="455" y="1325"/>
                  </a:lnTo>
                  <a:lnTo>
                    <a:pt x="426" y="1302"/>
                  </a:lnTo>
                  <a:lnTo>
                    <a:pt x="395" y="1277"/>
                  </a:lnTo>
                  <a:lnTo>
                    <a:pt x="365" y="1250"/>
                  </a:lnTo>
                  <a:lnTo>
                    <a:pt x="335" y="1222"/>
                  </a:lnTo>
                  <a:lnTo>
                    <a:pt x="306" y="1191"/>
                  </a:lnTo>
                  <a:lnTo>
                    <a:pt x="277" y="1159"/>
                  </a:lnTo>
                  <a:lnTo>
                    <a:pt x="249" y="1124"/>
                  </a:lnTo>
                  <a:lnTo>
                    <a:pt x="221" y="1087"/>
                  </a:lnTo>
                  <a:lnTo>
                    <a:pt x="195" y="1048"/>
                  </a:lnTo>
                  <a:lnTo>
                    <a:pt x="169" y="1006"/>
                  </a:lnTo>
                  <a:lnTo>
                    <a:pt x="145" y="964"/>
                  </a:lnTo>
                  <a:lnTo>
                    <a:pt x="122" y="917"/>
                  </a:lnTo>
                  <a:lnTo>
                    <a:pt x="101" y="870"/>
                  </a:lnTo>
                  <a:lnTo>
                    <a:pt x="81" y="819"/>
                  </a:lnTo>
                  <a:lnTo>
                    <a:pt x="64" y="766"/>
                  </a:lnTo>
                  <a:lnTo>
                    <a:pt x="48" y="710"/>
                  </a:lnTo>
                  <a:lnTo>
                    <a:pt x="34" y="651"/>
                  </a:lnTo>
                  <a:lnTo>
                    <a:pt x="22" y="591"/>
                  </a:lnTo>
                  <a:lnTo>
                    <a:pt x="13" y="527"/>
                  </a:lnTo>
                  <a:lnTo>
                    <a:pt x="6" y="461"/>
                  </a:lnTo>
                  <a:lnTo>
                    <a:pt x="2" y="391"/>
                  </a:lnTo>
                  <a:lnTo>
                    <a:pt x="0" y="319"/>
                  </a:lnTo>
                  <a:lnTo>
                    <a:pt x="1" y="244"/>
                  </a:lnTo>
                  <a:lnTo>
                    <a:pt x="5" y="166"/>
                  </a:lnTo>
                  <a:lnTo>
                    <a:pt x="13" y="84"/>
                  </a:lnTo>
                  <a:lnTo>
                    <a:pt x="2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33B71"/>
                </a:gs>
                <a:gs pos="48000">
                  <a:srgbClr val="365B85"/>
                </a:gs>
                <a:gs pos="99000">
                  <a:srgbClr val="365B85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68657D0-45E0-D859-A2B3-B22334FDA817}"/>
              </a:ext>
            </a:extLst>
          </p:cNvPr>
          <p:cNvSpPr txBox="1"/>
          <p:nvPr/>
        </p:nvSpPr>
        <p:spPr>
          <a:xfrm>
            <a:off x="178122" y="728449"/>
            <a:ext cx="5508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Improving GroupLife</a:t>
            </a:r>
          </a:p>
        </p:txBody>
      </p:sp>
    </p:spTree>
    <p:extLst>
      <p:ext uri="{BB962C8B-B14F-4D97-AF65-F5344CB8AC3E}">
        <p14:creationId xmlns:p14="http://schemas.microsoft.com/office/powerpoint/2010/main" val="2165143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Prayer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15256" y="1543163"/>
            <a:ext cx="11379199" cy="436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More Prayer requests than Prayer.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Over-sharing.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No updates.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No focus on the unreached or ministry.</a:t>
            </a:r>
          </a:p>
        </p:txBody>
      </p:sp>
    </p:spTree>
    <p:extLst>
      <p:ext uri="{BB962C8B-B14F-4D97-AF65-F5344CB8AC3E}">
        <p14:creationId xmlns:p14="http://schemas.microsoft.com/office/powerpoint/2010/main" val="2173972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 I am all for Prayer that is focused on Ministry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15256" y="1543163"/>
            <a:ext cx="11379199" cy="436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God knows the need.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The class should focus on needed ministry/outreach.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Follow up ministry or outreach assignments.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Absentees – RUOK text.</a:t>
            </a:r>
          </a:p>
        </p:txBody>
      </p:sp>
    </p:spTree>
    <p:extLst>
      <p:ext uri="{BB962C8B-B14F-4D97-AF65-F5344CB8AC3E}">
        <p14:creationId xmlns:p14="http://schemas.microsoft.com/office/powerpoint/2010/main" val="235494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Bible Teaching – Teach the Lesson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326571" y="1543163"/>
            <a:ext cx="11771085" cy="436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Neither is a task of Sunday School.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Teach the Lesson: Tone, Target, and Test.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The real task: Teach PEOPLE the Bible.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Discuss: How do you know that people have been taught?</a:t>
            </a:r>
          </a:p>
        </p:txBody>
      </p:sp>
    </p:spTree>
    <p:extLst>
      <p:ext uri="{BB962C8B-B14F-4D97-AF65-F5344CB8AC3E}">
        <p14:creationId xmlns:p14="http://schemas.microsoft.com/office/powerpoint/2010/main" val="423081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Teaching People the Bible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326571" y="1543163"/>
            <a:ext cx="11771085" cy="436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Lead some to study with you (Peter, James, and John).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Lead Group to prepare (ASPECTS, HEARs, BIG 3).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Lead to action and accountability.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Members engaged in the Word and share during the hour.</a:t>
            </a:r>
          </a:p>
        </p:txBody>
      </p:sp>
    </p:spTree>
    <p:extLst>
      <p:ext uri="{BB962C8B-B14F-4D97-AF65-F5344CB8AC3E}">
        <p14:creationId xmlns:p14="http://schemas.microsoft.com/office/powerpoint/2010/main" val="510199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56BE89-93A7-9874-B8F3-66E11C3CBAEE}"/>
              </a:ext>
            </a:extLst>
          </p:cNvPr>
          <p:cNvSpPr txBox="1"/>
          <p:nvPr/>
        </p:nvSpPr>
        <p:spPr>
          <a:xfrm>
            <a:off x="178122" y="2718839"/>
            <a:ext cx="4279292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Daniel E. Edmonds,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State Missionary,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Alabama Baptist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State Board 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2800" b="1" dirty="0">
                <a:solidFill>
                  <a:schemeClr val="bg1"/>
                </a:solidFill>
              </a:rPr>
              <a:t>of Missions</a:t>
            </a:r>
          </a:p>
        </p:txBody>
      </p:sp>
      <p:grpSp>
        <p:nvGrpSpPr>
          <p:cNvPr id="21" name="Group 14">
            <a:extLst>
              <a:ext uri="{FF2B5EF4-FFF2-40B4-BE49-F238E27FC236}">
                <a16:creationId xmlns:a16="http://schemas.microsoft.com/office/drawing/2014/main" id="{9FC9E4C5-EFBE-4042-9D26-93DB1EAB8C10}"/>
              </a:ext>
            </a:extLst>
          </p:cNvPr>
          <p:cNvGrpSpPr>
            <a:grpSpLocks noChangeAspect="1"/>
          </p:cNvGrpSpPr>
          <p:nvPr/>
        </p:nvGrpSpPr>
        <p:grpSpPr>
          <a:xfrm>
            <a:off x="5929304" y="777964"/>
            <a:ext cx="5500332" cy="5577840"/>
            <a:chOff x="3879850" y="1189038"/>
            <a:chExt cx="4419600" cy="4479926"/>
          </a:xfrm>
        </p:grpSpPr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0CDC7FC-6005-7447-B264-097C97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3054351"/>
              <a:ext cx="1944688" cy="24304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2"/>
                </a:cxn>
                <a:cxn ang="0">
                  <a:pos x="87" y="5"/>
                </a:cxn>
                <a:cxn ang="0">
                  <a:pos x="148" y="10"/>
                </a:cxn>
                <a:cxn ang="0">
                  <a:pos x="222" y="18"/>
                </a:cxn>
                <a:cxn ang="0">
                  <a:pos x="306" y="30"/>
                </a:cxn>
                <a:cxn ang="0">
                  <a:pos x="397" y="46"/>
                </a:cxn>
                <a:cxn ang="0">
                  <a:pos x="495" y="66"/>
                </a:cxn>
                <a:cxn ang="0">
                  <a:pos x="595" y="92"/>
                </a:cxn>
                <a:cxn ang="0">
                  <a:pos x="696" y="123"/>
                </a:cxn>
                <a:cxn ang="0">
                  <a:pos x="796" y="162"/>
                </a:cxn>
                <a:cxn ang="0">
                  <a:pos x="891" y="206"/>
                </a:cxn>
                <a:cxn ang="0">
                  <a:pos x="982" y="259"/>
                </a:cxn>
                <a:cxn ang="0">
                  <a:pos x="1063" y="320"/>
                </a:cxn>
                <a:cxn ang="0">
                  <a:pos x="1134" y="390"/>
                </a:cxn>
                <a:cxn ang="0">
                  <a:pos x="1192" y="469"/>
                </a:cxn>
                <a:cxn ang="0">
                  <a:pos x="1219" y="522"/>
                </a:cxn>
                <a:cxn ang="0">
                  <a:pos x="1222" y="561"/>
                </a:cxn>
                <a:cxn ang="0">
                  <a:pos x="1225" y="583"/>
                </a:cxn>
                <a:cxn ang="0">
                  <a:pos x="1225" y="619"/>
                </a:cxn>
                <a:cxn ang="0">
                  <a:pos x="1219" y="652"/>
                </a:cxn>
                <a:cxn ang="0">
                  <a:pos x="1209" y="694"/>
                </a:cxn>
                <a:cxn ang="0">
                  <a:pos x="1193" y="744"/>
                </a:cxn>
                <a:cxn ang="0">
                  <a:pos x="1167" y="802"/>
                </a:cxn>
                <a:cxn ang="0">
                  <a:pos x="1131" y="867"/>
                </a:cxn>
                <a:cxn ang="0">
                  <a:pos x="1084" y="938"/>
                </a:cxn>
                <a:cxn ang="0">
                  <a:pos x="1021" y="1013"/>
                </a:cxn>
                <a:cxn ang="0">
                  <a:pos x="943" y="1094"/>
                </a:cxn>
                <a:cxn ang="0">
                  <a:pos x="849" y="1178"/>
                </a:cxn>
                <a:cxn ang="0">
                  <a:pos x="734" y="1264"/>
                </a:cxn>
                <a:cxn ang="0">
                  <a:pos x="598" y="1352"/>
                </a:cxn>
                <a:cxn ang="0">
                  <a:pos x="440" y="1441"/>
                </a:cxn>
                <a:cxn ang="0">
                  <a:pos x="257" y="1531"/>
                </a:cxn>
                <a:cxn ang="0">
                  <a:pos x="259" y="1521"/>
                </a:cxn>
                <a:cxn ang="0">
                  <a:pos x="265" y="1495"/>
                </a:cxn>
                <a:cxn ang="0">
                  <a:pos x="273" y="1454"/>
                </a:cxn>
                <a:cxn ang="0">
                  <a:pos x="283" y="1397"/>
                </a:cxn>
                <a:cxn ang="0">
                  <a:pos x="294" y="1330"/>
                </a:cxn>
                <a:cxn ang="0">
                  <a:pos x="304" y="1252"/>
                </a:cxn>
                <a:cxn ang="0">
                  <a:pos x="314" y="1165"/>
                </a:cxn>
                <a:cxn ang="0">
                  <a:pos x="324" y="1071"/>
                </a:cxn>
                <a:cxn ang="0">
                  <a:pos x="330" y="971"/>
                </a:cxn>
                <a:cxn ang="0">
                  <a:pos x="332" y="868"/>
                </a:cxn>
                <a:cxn ang="0">
                  <a:pos x="332" y="762"/>
                </a:cxn>
                <a:cxn ang="0">
                  <a:pos x="326" y="657"/>
                </a:cxn>
                <a:cxn ang="0">
                  <a:pos x="314" y="552"/>
                </a:cxn>
                <a:cxn ang="0">
                  <a:pos x="296" y="451"/>
                </a:cxn>
                <a:cxn ang="0">
                  <a:pos x="270" y="354"/>
                </a:cxn>
                <a:cxn ang="0">
                  <a:pos x="236" y="264"/>
                </a:cxn>
                <a:cxn ang="0">
                  <a:pos x="192" y="181"/>
                </a:cxn>
                <a:cxn ang="0">
                  <a:pos x="139" y="109"/>
                </a:cxn>
                <a:cxn ang="0">
                  <a:pos x="75" y="48"/>
                </a:cxn>
                <a:cxn ang="0">
                  <a:pos x="0" y="0"/>
                </a:cxn>
              </a:cxnLst>
              <a:rect l="0" t="0" r="r" b="b"/>
              <a:pathLst>
                <a:path w="1225" h="1531">
                  <a:moveTo>
                    <a:pt x="0" y="0"/>
                  </a:moveTo>
                  <a:lnTo>
                    <a:pt x="10" y="0"/>
                  </a:lnTo>
                  <a:lnTo>
                    <a:pt x="23" y="1"/>
                  </a:lnTo>
                  <a:lnTo>
                    <a:pt x="40" y="2"/>
                  </a:lnTo>
                  <a:lnTo>
                    <a:pt x="62" y="3"/>
                  </a:lnTo>
                  <a:lnTo>
                    <a:pt x="87" y="5"/>
                  </a:lnTo>
                  <a:lnTo>
                    <a:pt x="115" y="7"/>
                  </a:lnTo>
                  <a:lnTo>
                    <a:pt x="148" y="10"/>
                  </a:lnTo>
                  <a:lnTo>
                    <a:pt x="184" y="14"/>
                  </a:lnTo>
                  <a:lnTo>
                    <a:pt x="222" y="18"/>
                  </a:lnTo>
                  <a:lnTo>
                    <a:pt x="262" y="24"/>
                  </a:lnTo>
                  <a:lnTo>
                    <a:pt x="306" y="30"/>
                  </a:lnTo>
                  <a:lnTo>
                    <a:pt x="350" y="38"/>
                  </a:lnTo>
                  <a:lnTo>
                    <a:pt x="397" y="46"/>
                  </a:lnTo>
                  <a:lnTo>
                    <a:pt x="445" y="56"/>
                  </a:lnTo>
                  <a:lnTo>
                    <a:pt x="495" y="66"/>
                  </a:lnTo>
                  <a:lnTo>
                    <a:pt x="544" y="79"/>
                  </a:lnTo>
                  <a:lnTo>
                    <a:pt x="595" y="92"/>
                  </a:lnTo>
                  <a:lnTo>
                    <a:pt x="645" y="107"/>
                  </a:lnTo>
                  <a:lnTo>
                    <a:pt x="696" y="123"/>
                  </a:lnTo>
                  <a:lnTo>
                    <a:pt x="746" y="141"/>
                  </a:lnTo>
                  <a:lnTo>
                    <a:pt x="796" y="162"/>
                  </a:lnTo>
                  <a:lnTo>
                    <a:pt x="844" y="183"/>
                  </a:lnTo>
                  <a:lnTo>
                    <a:pt x="891" y="206"/>
                  </a:lnTo>
                  <a:lnTo>
                    <a:pt x="937" y="232"/>
                  </a:lnTo>
                  <a:lnTo>
                    <a:pt x="982" y="259"/>
                  </a:lnTo>
                  <a:lnTo>
                    <a:pt x="1024" y="288"/>
                  </a:lnTo>
                  <a:lnTo>
                    <a:pt x="1063" y="320"/>
                  </a:lnTo>
                  <a:lnTo>
                    <a:pt x="1101" y="354"/>
                  </a:lnTo>
                  <a:lnTo>
                    <a:pt x="1134" y="390"/>
                  </a:lnTo>
                  <a:lnTo>
                    <a:pt x="1166" y="428"/>
                  </a:lnTo>
                  <a:lnTo>
                    <a:pt x="1192" y="469"/>
                  </a:lnTo>
                  <a:lnTo>
                    <a:pt x="1216" y="512"/>
                  </a:lnTo>
                  <a:lnTo>
                    <a:pt x="1219" y="522"/>
                  </a:lnTo>
                  <a:lnTo>
                    <a:pt x="1220" y="534"/>
                  </a:lnTo>
                  <a:lnTo>
                    <a:pt x="1222" y="561"/>
                  </a:lnTo>
                  <a:lnTo>
                    <a:pt x="1223" y="574"/>
                  </a:lnTo>
                  <a:lnTo>
                    <a:pt x="1225" y="583"/>
                  </a:lnTo>
                  <a:lnTo>
                    <a:pt x="1225" y="606"/>
                  </a:lnTo>
                  <a:lnTo>
                    <a:pt x="1225" y="619"/>
                  </a:lnTo>
                  <a:lnTo>
                    <a:pt x="1222" y="635"/>
                  </a:lnTo>
                  <a:lnTo>
                    <a:pt x="1219" y="652"/>
                  </a:lnTo>
                  <a:lnTo>
                    <a:pt x="1215" y="671"/>
                  </a:lnTo>
                  <a:lnTo>
                    <a:pt x="1209" y="694"/>
                  </a:lnTo>
                  <a:lnTo>
                    <a:pt x="1202" y="718"/>
                  </a:lnTo>
                  <a:lnTo>
                    <a:pt x="1193" y="744"/>
                  </a:lnTo>
                  <a:lnTo>
                    <a:pt x="1181" y="772"/>
                  </a:lnTo>
                  <a:lnTo>
                    <a:pt x="1167" y="802"/>
                  </a:lnTo>
                  <a:lnTo>
                    <a:pt x="1150" y="834"/>
                  </a:lnTo>
                  <a:lnTo>
                    <a:pt x="1131" y="867"/>
                  </a:lnTo>
                  <a:lnTo>
                    <a:pt x="1109" y="901"/>
                  </a:lnTo>
                  <a:lnTo>
                    <a:pt x="1084" y="938"/>
                  </a:lnTo>
                  <a:lnTo>
                    <a:pt x="1054" y="975"/>
                  </a:lnTo>
                  <a:lnTo>
                    <a:pt x="1021" y="1013"/>
                  </a:lnTo>
                  <a:lnTo>
                    <a:pt x="984" y="1054"/>
                  </a:lnTo>
                  <a:lnTo>
                    <a:pt x="943" y="1094"/>
                  </a:lnTo>
                  <a:lnTo>
                    <a:pt x="898" y="1136"/>
                  </a:lnTo>
                  <a:lnTo>
                    <a:pt x="849" y="1178"/>
                  </a:lnTo>
                  <a:lnTo>
                    <a:pt x="794" y="1220"/>
                  </a:lnTo>
                  <a:lnTo>
                    <a:pt x="734" y="1264"/>
                  </a:lnTo>
                  <a:lnTo>
                    <a:pt x="669" y="1308"/>
                  </a:lnTo>
                  <a:lnTo>
                    <a:pt x="598" y="1352"/>
                  </a:lnTo>
                  <a:lnTo>
                    <a:pt x="522" y="1397"/>
                  </a:lnTo>
                  <a:lnTo>
                    <a:pt x="440" y="1441"/>
                  </a:lnTo>
                  <a:lnTo>
                    <a:pt x="352" y="1486"/>
                  </a:lnTo>
                  <a:lnTo>
                    <a:pt x="257" y="1531"/>
                  </a:lnTo>
                  <a:lnTo>
                    <a:pt x="258" y="1528"/>
                  </a:lnTo>
                  <a:lnTo>
                    <a:pt x="259" y="1521"/>
                  </a:lnTo>
                  <a:lnTo>
                    <a:pt x="262" y="1510"/>
                  </a:lnTo>
                  <a:lnTo>
                    <a:pt x="265" y="1495"/>
                  </a:lnTo>
                  <a:lnTo>
                    <a:pt x="268" y="1476"/>
                  </a:lnTo>
                  <a:lnTo>
                    <a:pt x="273" y="1454"/>
                  </a:lnTo>
                  <a:lnTo>
                    <a:pt x="278" y="1427"/>
                  </a:lnTo>
                  <a:lnTo>
                    <a:pt x="283" y="1397"/>
                  </a:lnTo>
                  <a:lnTo>
                    <a:pt x="288" y="1365"/>
                  </a:lnTo>
                  <a:lnTo>
                    <a:pt x="294" y="1330"/>
                  </a:lnTo>
                  <a:lnTo>
                    <a:pt x="299" y="1292"/>
                  </a:lnTo>
                  <a:lnTo>
                    <a:pt x="304" y="1252"/>
                  </a:lnTo>
                  <a:lnTo>
                    <a:pt x="310" y="1209"/>
                  </a:lnTo>
                  <a:lnTo>
                    <a:pt x="314" y="1165"/>
                  </a:lnTo>
                  <a:lnTo>
                    <a:pt x="320" y="1119"/>
                  </a:lnTo>
                  <a:lnTo>
                    <a:pt x="324" y="1071"/>
                  </a:lnTo>
                  <a:lnTo>
                    <a:pt x="327" y="1021"/>
                  </a:lnTo>
                  <a:lnTo>
                    <a:pt x="330" y="971"/>
                  </a:lnTo>
                  <a:lnTo>
                    <a:pt x="332" y="919"/>
                  </a:lnTo>
                  <a:lnTo>
                    <a:pt x="332" y="868"/>
                  </a:lnTo>
                  <a:lnTo>
                    <a:pt x="332" y="815"/>
                  </a:lnTo>
                  <a:lnTo>
                    <a:pt x="332" y="762"/>
                  </a:lnTo>
                  <a:lnTo>
                    <a:pt x="329" y="710"/>
                  </a:lnTo>
                  <a:lnTo>
                    <a:pt x="326" y="657"/>
                  </a:lnTo>
                  <a:lnTo>
                    <a:pt x="320" y="605"/>
                  </a:lnTo>
                  <a:lnTo>
                    <a:pt x="314" y="552"/>
                  </a:lnTo>
                  <a:lnTo>
                    <a:pt x="306" y="501"/>
                  </a:lnTo>
                  <a:lnTo>
                    <a:pt x="296" y="451"/>
                  </a:lnTo>
                  <a:lnTo>
                    <a:pt x="284" y="402"/>
                  </a:lnTo>
                  <a:lnTo>
                    <a:pt x="270" y="354"/>
                  </a:lnTo>
                  <a:lnTo>
                    <a:pt x="254" y="308"/>
                  </a:lnTo>
                  <a:lnTo>
                    <a:pt x="236" y="264"/>
                  </a:lnTo>
                  <a:lnTo>
                    <a:pt x="215" y="222"/>
                  </a:lnTo>
                  <a:lnTo>
                    <a:pt x="192" y="181"/>
                  </a:lnTo>
                  <a:lnTo>
                    <a:pt x="168" y="145"/>
                  </a:lnTo>
                  <a:lnTo>
                    <a:pt x="139" y="109"/>
                  </a:lnTo>
                  <a:lnTo>
                    <a:pt x="109" y="77"/>
                  </a:lnTo>
                  <a:lnTo>
                    <a:pt x="75" y="48"/>
                  </a:lnTo>
                  <a:lnTo>
                    <a:pt x="3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51E94FDF-47BB-9E41-B814-FE7C82BFB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163" y="1268413"/>
              <a:ext cx="2614613" cy="1898650"/>
            </a:xfrm>
            <a:custGeom>
              <a:avLst/>
              <a:gdLst/>
              <a:ahLst/>
              <a:cxnLst>
                <a:cxn ang="0">
                  <a:pos x="1599" y="1"/>
                </a:cxn>
                <a:cxn ang="0">
                  <a:pos x="1634" y="12"/>
                </a:cxn>
                <a:cxn ang="0">
                  <a:pos x="1647" y="38"/>
                </a:cxn>
                <a:cxn ang="0">
                  <a:pos x="1632" y="79"/>
                </a:cxn>
                <a:cxn ang="0">
                  <a:pos x="1574" y="152"/>
                </a:cxn>
                <a:cxn ang="0">
                  <a:pos x="1464" y="283"/>
                </a:cxn>
                <a:cxn ang="0">
                  <a:pos x="1372" y="417"/>
                </a:cxn>
                <a:cxn ang="0">
                  <a:pos x="1317" y="529"/>
                </a:cxn>
                <a:cxn ang="0">
                  <a:pos x="1274" y="660"/>
                </a:cxn>
                <a:cxn ang="0">
                  <a:pos x="1246" y="815"/>
                </a:cxn>
                <a:cxn ang="0">
                  <a:pos x="1234" y="1002"/>
                </a:cxn>
                <a:cxn ang="0">
                  <a:pos x="1201" y="1016"/>
                </a:cxn>
                <a:cxn ang="0">
                  <a:pos x="1139" y="1042"/>
                </a:cxn>
                <a:cxn ang="0">
                  <a:pos x="1047" y="1076"/>
                </a:cxn>
                <a:cxn ang="0">
                  <a:pos x="933" y="1112"/>
                </a:cxn>
                <a:cxn ang="0">
                  <a:pos x="798" y="1147"/>
                </a:cxn>
                <a:cxn ang="0">
                  <a:pos x="647" y="1175"/>
                </a:cxn>
                <a:cxn ang="0">
                  <a:pos x="485" y="1193"/>
                </a:cxn>
                <a:cxn ang="0">
                  <a:pos x="322" y="1194"/>
                </a:cxn>
                <a:cxn ang="0">
                  <a:pos x="194" y="1174"/>
                </a:cxn>
                <a:cxn ang="0">
                  <a:pos x="99" y="1134"/>
                </a:cxn>
                <a:cxn ang="0">
                  <a:pos x="36" y="1078"/>
                </a:cxn>
                <a:cxn ang="0">
                  <a:pos x="4" y="1013"/>
                </a:cxn>
                <a:cxn ang="0">
                  <a:pos x="1" y="942"/>
                </a:cxn>
                <a:cxn ang="0">
                  <a:pos x="26" y="870"/>
                </a:cxn>
                <a:cxn ang="0">
                  <a:pos x="77" y="803"/>
                </a:cxn>
                <a:cxn ang="0">
                  <a:pos x="152" y="743"/>
                </a:cxn>
                <a:cxn ang="0">
                  <a:pos x="235" y="697"/>
                </a:cxn>
                <a:cxn ang="0">
                  <a:pos x="330" y="643"/>
                </a:cxn>
                <a:cxn ang="0">
                  <a:pos x="438" y="577"/>
                </a:cxn>
                <a:cxn ang="0">
                  <a:pos x="597" y="479"/>
                </a:cxn>
                <a:cxn ang="0">
                  <a:pos x="759" y="377"/>
                </a:cxn>
                <a:cxn ang="0">
                  <a:pos x="876" y="301"/>
                </a:cxn>
                <a:cxn ang="0">
                  <a:pos x="983" y="232"/>
                </a:cxn>
                <a:cxn ang="0">
                  <a:pos x="1076" y="172"/>
                </a:cxn>
                <a:cxn ang="0">
                  <a:pos x="1147" y="125"/>
                </a:cxn>
                <a:cxn ang="0">
                  <a:pos x="1194" y="95"/>
                </a:cxn>
                <a:cxn ang="0">
                  <a:pos x="1213" y="83"/>
                </a:cxn>
                <a:cxn ang="0">
                  <a:pos x="1235" y="76"/>
                </a:cxn>
                <a:cxn ang="0">
                  <a:pos x="1276" y="63"/>
                </a:cxn>
                <a:cxn ang="0">
                  <a:pos x="1331" y="46"/>
                </a:cxn>
                <a:cxn ang="0">
                  <a:pos x="1396" y="29"/>
                </a:cxn>
                <a:cxn ang="0">
                  <a:pos x="1464" y="13"/>
                </a:cxn>
                <a:cxn ang="0">
                  <a:pos x="1528" y="3"/>
                </a:cxn>
              </a:cxnLst>
              <a:rect l="0" t="0" r="r" b="b"/>
              <a:pathLst>
                <a:path w="1647" h="1196">
                  <a:moveTo>
                    <a:pt x="1567" y="0"/>
                  </a:moveTo>
                  <a:lnTo>
                    <a:pt x="1584" y="0"/>
                  </a:lnTo>
                  <a:lnTo>
                    <a:pt x="1599" y="1"/>
                  </a:lnTo>
                  <a:lnTo>
                    <a:pt x="1613" y="4"/>
                  </a:lnTo>
                  <a:lnTo>
                    <a:pt x="1625" y="7"/>
                  </a:lnTo>
                  <a:lnTo>
                    <a:pt x="1634" y="12"/>
                  </a:lnTo>
                  <a:lnTo>
                    <a:pt x="1641" y="19"/>
                  </a:lnTo>
                  <a:lnTo>
                    <a:pt x="1646" y="28"/>
                  </a:lnTo>
                  <a:lnTo>
                    <a:pt x="1647" y="38"/>
                  </a:lnTo>
                  <a:lnTo>
                    <a:pt x="1646" y="49"/>
                  </a:lnTo>
                  <a:lnTo>
                    <a:pt x="1640" y="64"/>
                  </a:lnTo>
                  <a:lnTo>
                    <a:pt x="1632" y="79"/>
                  </a:lnTo>
                  <a:lnTo>
                    <a:pt x="1619" y="97"/>
                  </a:lnTo>
                  <a:lnTo>
                    <a:pt x="1603" y="118"/>
                  </a:lnTo>
                  <a:lnTo>
                    <a:pt x="1574" y="152"/>
                  </a:lnTo>
                  <a:lnTo>
                    <a:pt x="1545" y="185"/>
                  </a:lnTo>
                  <a:lnTo>
                    <a:pt x="1490" y="250"/>
                  </a:lnTo>
                  <a:lnTo>
                    <a:pt x="1464" y="283"/>
                  </a:lnTo>
                  <a:lnTo>
                    <a:pt x="1440" y="315"/>
                  </a:lnTo>
                  <a:lnTo>
                    <a:pt x="1393" y="382"/>
                  </a:lnTo>
                  <a:lnTo>
                    <a:pt x="1372" y="417"/>
                  </a:lnTo>
                  <a:lnTo>
                    <a:pt x="1352" y="453"/>
                  </a:lnTo>
                  <a:lnTo>
                    <a:pt x="1334" y="490"/>
                  </a:lnTo>
                  <a:lnTo>
                    <a:pt x="1317" y="529"/>
                  </a:lnTo>
                  <a:lnTo>
                    <a:pt x="1300" y="571"/>
                  </a:lnTo>
                  <a:lnTo>
                    <a:pt x="1287" y="614"/>
                  </a:lnTo>
                  <a:lnTo>
                    <a:pt x="1274" y="660"/>
                  </a:lnTo>
                  <a:lnTo>
                    <a:pt x="1263" y="709"/>
                  </a:lnTo>
                  <a:lnTo>
                    <a:pt x="1253" y="760"/>
                  </a:lnTo>
                  <a:lnTo>
                    <a:pt x="1246" y="815"/>
                  </a:lnTo>
                  <a:lnTo>
                    <a:pt x="1240" y="874"/>
                  </a:lnTo>
                  <a:lnTo>
                    <a:pt x="1235" y="936"/>
                  </a:lnTo>
                  <a:lnTo>
                    <a:pt x="1234" y="1002"/>
                  </a:lnTo>
                  <a:lnTo>
                    <a:pt x="1225" y="1006"/>
                  </a:lnTo>
                  <a:lnTo>
                    <a:pt x="1216" y="1010"/>
                  </a:lnTo>
                  <a:lnTo>
                    <a:pt x="1201" y="1016"/>
                  </a:lnTo>
                  <a:lnTo>
                    <a:pt x="1184" y="1024"/>
                  </a:lnTo>
                  <a:lnTo>
                    <a:pt x="1163" y="1033"/>
                  </a:lnTo>
                  <a:lnTo>
                    <a:pt x="1139" y="1042"/>
                  </a:lnTo>
                  <a:lnTo>
                    <a:pt x="1111" y="1053"/>
                  </a:lnTo>
                  <a:lnTo>
                    <a:pt x="1081" y="1064"/>
                  </a:lnTo>
                  <a:lnTo>
                    <a:pt x="1047" y="1076"/>
                  </a:lnTo>
                  <a:lnTo>
                    <a:pt x="1011" y="1088"/>
                  </a:lnTo>
                  <a:lnTo>
                    <a:pt x="973" y="1100"/>
                  </a:lnTo>
                  <a:lnTo>
                    <a:pt x="933" y="1112"/>
                  </a:lnTo>
                  <a:lnTo>
                    <a:pt x="889" y="1124"/>
                  </a:lnTo>
                  <a:lnTo>
                    <a:pt x="845" y="1136"/>
                  </a:lnTo>
                  <a:lnTo>
                    <a:pt x="798" y="1147"/>
                  </a:lnTo>
                  <a:lnTo>
                    <a:pt x="749" y="1158"/>
                  </a:lnTo>
                  <a:lnTo>
                    <a:pt x="699" y="1167"/>
                  </a:lnTo>
                  <a:lnTo>
                    <a:pt x="647" y="1175"/>
                  </a:lnTo>
                  <a:lnTo>
                    <a:pt x="594" y="1183"/>
                  </a:lnTo>
                  <a:lnTo>
                    <a:pt x="540" y="1188"/>
                  </a:lnTo>
                  <a:lnTo>
                    <a:pt x="485" y="1193"/>
                  </a:lnTo>
                  <a:lnTo>
                    <a:pt x="429" y="1195"/>
                  </a:lnTo>
                  <a:lnTo>
                    <a:pt x="372" y="1196"/>
                  </a:lnTo>
                  <a:lnTo>
                    <a:pt x="322" y="1194"/>
                  </a:lnTo>
                  <a:lnTo>
                    <a:pt x="275" y="1190"/>
                  </a:lnTo>
                  <a:lnTo>
                    <a:pt x="232" y="1183"/>
                  </a:lnTo>
                  <a:lnTo>
                    <a:pt x="194" y="1174"/>
                  </a:lnTo>
                  <a:lnTo>
                    <a:pt x="158" y="1162"/>
                  </a:lnTo>
                  <a:lnTo>
                    <a:pt x="126" y="1148"/>
                  </a:lnTo>
                  <a:lnTo>
                    <a:pt x="99" y="1134"/>
                  </a:lnTo>
                  <a:lnTo>
                    <a:pt x="74" y="1116"/>
                  </a:lnTo>
                  <a:lnTo>
                    <a:pt x="54" y="1098"/>
                  </a:lnTo>
                  <a:lnTo>
                    <a:pt x="36" y="1078"/>
                  </a:lnTo>
                  <a:lnTo>
                    <a:pt x="22" y="1057"/>
                  </a:lnTo>
                  <a:lnTo>
                    <a:pt x="12" y="1035"/>
                  </a:lnTo>
                  <a:lnTo>
                    <a:pt x="4" y="1013"/>
                  </a:lnTo>
                  <a:lnTo>
                    <a:pt x="1" y="990"/>
                  </a:lnTo>
                  <a:lnTo>
                    <a:pt x="0" y="966"/>
                  </a:lnTo>
                  <a:lnTo>
                    <a:pt x="1" y="942"/>
                  </a:lnTo>
                  <a:lnTo>
                    <a:pt x="7" y="918"/>
                  </a:lnTo>
                  <a:lnTo>
                    <a:pt x="15" y="894"/>
                  </a:lnTo>
                  <a:lnTo>
                    <a:pt x="26" y="870"/>
                  </a:lnTo>
                  <a:lnTo>
                    <a:pt x="40" y="847"/>
                  </a:lnTo>
                  <a:lnTo>
                    <a:pt x="57" y="824"/>
                  </a:lnTo>
                  <a:lnTo>
                    <a:pt x="77" y="803"/>
                  </a:lnTo>
                  <a:lnTo>
                    <a:pt x="99" y="781"/>
                  </a:lnTo>
                  <a:lnTo>
                    <a:pt x="124" y="762"/>
                  </a:lnTo>
                  <a:lnTo>
                    <a:pt x="152" y="743"/>
                  </a:lnTo>
                  <a:lnTo>
                    <a:pt x="182" y="726"/>
                  </a:lnTo>
                  <a:lnTo>
                    <a:pt x="207" y="712"/>
                  </a:lnTo>
                  <a:lnTo>
                    <a:pt x="235" y="697"/>
                  </a:lnTo>
                  <a:lnTo>
                    <a:pt x="265" y="680"/>
                  </a:lnTo>
                  <a:lnTo>
                    <a:pt x="296" y="662"/>
                  </a:lnTo>
                  <a:lnTo>
                    <a:pt x="330" y="643"/>
                  </a:lnTo>
                  <a:lnTo>
                    <a:pt x="365" y="621"/>
                  </a:lnTo>
                  <a:lnTo>
                    <a:pt x="400" y="600"/>
                  </a:lnTo>
                  <a:lnTo>
                    <a:pt x="438" y="577"/>
                  </a:lnTo>
                  <a:lnTo>
                    <a:pt x="477" y="554"/>
                  </a:lnTo>
                  <a:lnTo>
                    <a:pt x="556" y="504"/>
                  </a:lnTo>
                  <a:lnTo>
                    <a:pt x="597" y="479"/>
                  </a:lnTo>
                  <a:lnTo>
                    <a:pt x="637" y="454"/>
                  </a:lnTo>
                  <a:lnTo>
                    <a:pt x="719" y="402"/>
                  </a:lnTo>
                  <a:lnTo>
                    <a:pt x="759" y="377"/>
                  </a:lnTo>
                  <a:lnTo>
                    <a:pt x="799" y="351"/>
                  </a:lnTo>
                  <a:lnTo>
                    <a:pt x="838" y="326"/>
                  </a:lnTo>
                  <a:lnTo>
                    <a:pt x="876" y="301"/>
                  </a:lnTo>
                  <a:lnTo>
                    <a:pt x="913" y="278"/>
                  </a:lnTo>
                  <a:lnTo>
                    <a:pt x="949" y="254"/>
                  </a:lnTo>
                  <a:lnTo>
                    <a:pt x="983" y="232"/>
                  </a:lnTo>
                  <a:lnTo>
                    <a:pt x="1016" y="212"/>
                  </a:lnTo>
                  <a:lnTo>
                    <a:pt x="1047" y="191"/>
                  </a:lnTo>
                  <a:lnTo>
                    <a:pt x="1076" y="172"/>
                  </a:lnTo>
                  <a:lnTo>
                    <a:pt x="1102" y="155"/>
                  </a:lnTo>
                  <a:lnTo>
                    <a:pt x="1126" y="140"/>
                  </a:lnTo>
                  <a:lnTo>
                    <a:pt x="1147" y="125"/>
                  </a:lnTo>
                  <a:lnTo>
                    <a:pt x="1166" y="113"/>
                  </a:lnTo>
                  <a:lnTo>
                    <a:pt x="1182" y="103"/>
                  </a:lnTo>
                  <a:lnTo>
                    <a:pt x="1194" y="95"/>
                  </a:lnTo>
                  <a:lnTo>
                    <a:pt x="1204" y="89"/>
                  </a:lnTo>
                  <a:lnTo>
                    <a:pt x="1210" y="84"/>
                  </a:lnTo>
                  <a:lnTo>
                    <a:pt x="1213" y="83"/>
                  </a:lnTo>
                  <a:lnTo>
                    <a:pt x="1217" y="82"/>
                  </a:lnTo>
                  <a:lnTo>
                    <a:pt x="1224" y="79"/>
                  </a:lnTo>
                  <a:lnTo>
                    <a:pt x="1235" y="76"/>
                  </a:lnTo>
                  <a:lnTo>
                    <a:pt x="1246" y="72"/>
                  </a:lnTo>
                  <a:lnTo>
                    <a:pt x="1260" y="67"/>
                  </a:lnTo>
                  <a:lnTo>
                    <a:pt x="1276" y="63"/>
                  </a:lnTo>
                  <a:lnTo>
                    <a:pt x="1293" y="58"/>
                  </a:lnTo>
                  <a:lnTo>
                    <a:pt x="1311" y="52"/>
                  </a:lnTo>
                  <a:lnTo>
                    <a:pt x="1331" y="46"/>
                  </a:lnTo>
                  <a:lnTo>
                    <a:pt x="1352" y="41"/>
                  </a:lnTo>
                  <a:lnTo>
                    <a:pt x="1374" y="35"/>
                  </a:lnTo>
                  <a:lnTo>
                    <a:pt x="1396" y="29"/>
                  </a:lnTo>
                  <a:lnTo>
                    <a:pt x="1418" y="24"/>
                  </a:lnTo>
                  <a:lnTo>
                    <a:pt x="1441" y="18"/>
                  </a:lnTo>
                  <a:lnTo>
                    <a:pt x="1464" y="13"/>
                  </a:lnTo>
                  <a:lnTo>
                    <a:pt x="1486" y="9"/>
                  </a:lnTo>
                  <a:lnTo>
                    <a:pt x="1507" y="6"/>
                  </a:lnTo>
                  <a:lnTo>
                    <a:pt x="1528" y="3"/>
                  </a:lnTo>
                  <a:lnTo>
                    <a:pt x="1548" y="1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4CEA3D12-1B8C-584B-B994-F14E1B053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575" y="1189038"/>
              <a:ext cx="2611438" cy="1570038"/>
            </a:xfrm>
            <a:custGeom>
              <a:avLst/>
              <a:gdLst/>
              <a:ahLst/>
              <a:cxnLst>
                <a:cxn ang="0">
                  <a:pos x="1413" y="2"/>
                </a:cxn>
                <a:cxn ang="0">
                  <a:pos x="1498" y="10"/>
                </a:cxn>
                <a:cxn ang="0">
                  <a:pos x="1565" y="25"/>
                </a:cxn>
                <a:cxn ang="0">
                  <a:pos x="1613" y="43"/>
                </a:cxn>
                <a:cxn ang="0">
                  <a:pos x="1640" y="62"/>
                </a:cxn>
                <a:cxn ang="0">
                  <a:pos x="1644" y="73"/>
                </a:cxn>
                <a:cxn ang="0">
                  <a:pos x="1635" y="71"/>
                </a:cxn>
                <a:cxn ang="0">
                  <a:pos x="1593" y="70"/>
                </a:cxn>
                <a:cxn ang="0">
                  <a:pos x="1561" y="74"/>
                </a:cxn>
                <a:cxn ang="0">
                  <a:pos x="1523" y="81"/>
                </a:cxn>
                <a:cxn ang="0">
                  <a:pos x="1482" y="95"/>
                </a:cxn>
                <a:cxn ang="0">
                  <a:pos x="1436" y="115"/>
                </a:cxn>
                <a:cxn ang="0">
                  <a:pos x="1388" y="145"/>
                </a:cxn>
                <a:cxn ang="0">
                  <a:pos x="1336" y="185"/>
                </a:cxn>
                <a:cxn ang="0">
                  <a:pos x="1283" y="236"/>
                </a:cxn>
                <a:cxn ang="0">
                  <a:pos x="1230" y="300"/>
                </a:cxn>
                <a:cxn ang="0">
                  <a:pos x="1178" y="379"/>
                </a:cxn>
                <a:cxn ang="0">
                  <a:pos x="1127" y="473"/>
                </a:cxn>
                <a:cxn ang="0">
                  <a:pos x="1077" y="585"/>
                </a:cxn>
                <a:cxn ang="0">
                  <a:pos x="1031" y="715"/>
                </a:cxn>
                <a:cxn ang="0">
                  <a:pos x="989" y="865"/>
                </a:cxn>
                <a:cxn ang="0">
                  <a:pos x="980" y="862"/>
                </a:cxn>
                <a:cxn ang="0">
                  <a:pos x="954" y="854"/>
                </a:cxn>
                <a:cxn ang="0">
                  <a:pos x="914" y="843"/>
                </a:cxn>
                <a:cxn ang="0">
                  <a:pos x="861" y="830"/>
                </a:cxn>
                <a:cxn ang="0">
                  <a:pos x="798" y="815"/>
                </a:cxn>
                <a:cxn ang="0">
                  <a:pos x="726" y="802"/>
                </a:cxn>
                <a:cxn ang="0">
                  <a:pos x="648" y="792"/>
                </a:cxn>
                <a:cxn ang="0">
                  <a:pos x="563" y="786"/>
                </a:cxn>
                <a:cxn ang="0">
                  <a:pos x="477" y="786"/>
                </a:cxn>
                <a:cxn ang="0">
                  <a:pos x="389" y="793"/>
                </a:cxn>
                <a:cxn ang="0">
                  <a:pos x="301" y="808"/>
                </a:cxn>
                <a:cxn ang="0">
                  <a:pos x="217" y="835"/>
                </a:cxn>
                <a:cxn ang="0">
                  <a:pos x="137" y="872"/>
                </a:cxn>
                <a:cxn ang="0">
                  <a:pos x="64" y="924"/>
                </a:cxn>
                <a:cxn ang="0">
                  <a:pos x="0" y="989"/>
                </a:cxn>
                <a:cxn ang="0">
                  <a:pos x="2" y="979"/>
                </a:cxn>
                <a:cxn ang="0">
                  <a:pos x="11" y="951"/>
                </a:cxn>
                <a:cxn ang="0">
                  <a:pos x="25" y="907"/>
                </a:cxn>
                <a:cxn ang="0">
                  <a:pos x="49" y="849"/>
                </a:cxn>
                <a:cxn ang="0">
                  <a:pos x="81" y="781"/>
                </a:cxn>
                <a:cxn ang="0">
                  <a:pos x="123" y="704"/>
                </a:cxn>
                <a:cxn ang="0">
                  <a:pos x="177" y="620"/>
                </a:cxn>
                <a:cxn ang="0">
                  <a:pos x="243" y="533"/>
                </a:cxn>
                <a:cxn ang="0">
                  <a:pos x="321" y="445"/>
                </a:cxn>
                <a:cxn ang="0">
                  <a:pos x="415" y="357"/>
                </a:cxn>
                <a:cxn ang="0">
                  <a:pos x="525" y="274"/>
                </a:cxn>
                <a:cxn ang="0">
                  <a:pos x="650" y="196"/>
                </a:cxn>
                <a:cxn ang="0">
                  <a:pos x="798" y="123"/>
                </a:cxn>
                <a:cxn ang="0">
                  <a:pos x="940" y="70"/>
                </a:cxn>
                <a:cxn ang="0">
                  <a:pos x="1075" y="33"/>
                </a:cxn>
                <a:cxn ang="0">
                  <a:pos x="1200" y="11"/>
                </a:cxn>
                <a:cxn ang="0">
                  <a:pos x="1313" y="1"/>
                </a:cxn>
              </a:cxnLst>
              <a:rect l="0" t="0" r="r" b="b"/>
              <a:pathLst>
                <a:path w="1645" h="989">
                  <a:moveTo>
                    <a:pt x="1365" y="0"/>
                  </a:moveTo>
                  <a:lnTo>
                    <a:pt x="1413" y="2"/>
                  </a:lnTo>
                  <a:lnTo>
                    <a:pt x="1458" y="5"/>
                  </a:lnTo>
                  <a:lnTo>
                    <a:pt x="1498" y="10"/>
                  </a:lnTo>
                  <a:lnTo>
                    <a:pt x="1534" y="16"/>
                  </a:lnTo>
                  <a:lnTo>
                    <a:pt x="1565" y="25"/>
                  </a:lnTo>
                  <a:lnTo>
                    <a:pt x="1592" y="33"/>
                  </a:lnTo>
                  <a:lnTo>
                    <a:pt x="1613" y="43"/>
                  </a:lnTo>
                  <a:lnTo>
                    <a:pt x="1629" y="53"/>
                  </a:lnTo>
                  <a:lnTo>
                    <a:pt x="1640" y="62"/>
                  </a:lnTo>
                  <a:lnTo>
                    <a:pt x="1645" y="73"/>
                  </a:lnTo>
                  <a:lnTo>
                    <a:pt x="1644" y="73"/>
                  </a:lnTo>
                  <a:lnTo>
                    <a:pt x="1641" y="72"/>
                  </a:lnTo>
                  <a:lnTo>
                    <a:pt x="1635" y="71"/>
                  </a:lnTo>
                  <a:lnTo>
                    <a:pt x="1627" y="70"/>
                  </a:lnTo>
                  <a:lnTo>
                    <a:pt x="1593" y="70"/>
                  </a:lnTo>
                  <a:lnTo>
                    <a:pt x="1577" y="72"/>
                  </a:lnTo>
                  <a:lnTo>
                    <a:pt x="1561" y="74"/>
                  </a:lnTo>
                  <a:lnTo>
                    <a:pt x="1543" y="77"/>
                  </a:lnTo>
                  <a:lnTo>
                    <a:pt x="1523" y="81"/>
                  </a:lnTo>
                  <a:lnTo>
                    <a:pt x="1504" y="87"/>
                  </a:lnTo>
                  <a:lnTo>
                    <a:pt x="1482" y="95"/>
                  </a:lnTo>
                  <a:lnTo>
                    <a:pt x="1459" y="104"/>
                  </a:lnTo>
                  <a:lnTo>
                    <a:pt x="1436" y="115"/>
                  </a:lnTo>
                  <a:lnTo>
                    <a:pt x="1412" y="129"/>
                  </a:lnTo>
                  <a:lnTo>
                    <a:pt x="1388" y="145"/>
                  </a:lnTo>
                  <a:lnTo>
                    <a:pt x="1362" y="163"/>
                  </a:lnTo>
                  <a:lnTo>
                    <a:pt x="1336" y="185"/>
                  </a:lnTo>
                  <a:lnTo>
                    <a:pt x="1310" y="209"/>
                  </a:lnTo>
                  <a:lnTo>
                    <a:pt x="1283" y="236"/>
                  </a:lnTo>
                  <a:lnTo>
                    <a:pt x="1257" y="266"/>
                  </a:lnTo>
                  <a:lnTo>
                    <a:pt x="1230" y="300"/>
                  </a:lnTo>
                  <a:lnTo>
                    <a:pt x="1204" y="337"/>
                  </a:lnTo>
                  <a:lnTo>
                    <a:pt x="1178" y="379"/>
                  </a:lnTo>
                  <a:lnTo>
                    <a:pt x="1152" y="423"/>
                  </a:lnTo>
                  <a:lnTo>
                    <a:pt x="1127" y="473"/>
                  </a:lnTo>
                  <a:lnTo>
                    <a:pt x="1101" y="527"/>
                  </a:lnTo>
                  <a:lnTo>
                    <a:pt x="1077" y="585"/>
                  </a:lnTo>
                  <a:lnTo>
                    <a:pt x="1053" y="647"/>
                  </a:lnTo>
                  <a:lnTo>
                    <a:pt x="1031" y="715"/>
                  </a:lnTo>
                  <a:lnTo>
                    <a:pt x="1009" y="788"/>
                  </a:lnTo>
                  <a:lnTo>
                    <a:pt x="989" y="865"/>
                  </a:lnTo>
                  <a:lnTo>
                    <a:pt x="986" y="865"/>
                  </a:lnTo>
                  <a:lnTo>
                    <a:pt x="980" y="862"/>
                  </a:lnTo>
                  <a:lnTo>
                    <a:pt x="969" y="859"/>
                  </a:lnTo>
                  <a:lnTo>
                    <a:pt x="954" y="854"/>
                  </a:lnTo>
                  <a:lnTo>
                    <a:pt x="936" y="849"/>
                  </a:lnTo>
                  <a:lnTo>
                    <a:pt x="914" y="843"/>
                  </a:lnTo>
                  <a:lnTo>
                    <a:pt x="889" y="836"/>
                  </a:lnTo>
                  <a:lnTo>
                    <a:pt x="861" y="830"/>
                  </a:lnTo>
                  <a:lnTo>
                    <a:pt x="831" y="822"/>
                  </a:lnTo>
                  <a:lnTo>
                    <a:pt x="798" y="815"/>
                  </a:lnTo>
                  <a:lnTo>
                    <a:pt x="763" y="809"/>
                  </a:lnTo>
                  <a:lnTo>
                    <a:pt x="726" y="802"/>
                  </a:lnTo>
                  <a:lnTo>
                    <a:pt x="688" y="797"/>
                  </a:lnTo>
                  <a:lnTo>
                    <a:pt x="648" y="792"/>
                  </a:lnTo>
                  <a:lnTo>
                    <a:pt x="606" y="788"/>
                  </a:lnTo>
                  <a:lnTo>
                    <a:pt x="563" y="786"/>
                  </a:lnTo>
                  <a:lnTo>
                    <a:pt x="520" y="785"/>
                  </a:lnTo>
                  <a:lnTo>
                    <a:pt x="477" y="786"/>
                  </a:lnTo>
                  <a:lnTo>
                    <a:pt x="432" y="788"/>
                  </a:lnTo>
                  <a:lnTo>
                    <a:pt x="389" y="793"/>
                  </a:lnTo>
                  <a:lnTo>
                    <a:pt x="344" y="800"/>
                  </a:lnTo>
                  <a:lnTo>
                    <a:pt x="301" y="808"/>
                  </a:lnTo>
                  <a:lnTo>
                    <a:pt x="259" y="820"/>
                  </a:lnTo>
                  <a:lnTo>
                    <a:pt x="217" y="835"/>
                  </a:lnTo>
                  <a:lnTo>
                    <a:pt x="177" y="852"/>
                  </a:lnTo>
                  <a:lnTo>
                    <a:pt x="137" y="872"/>
                  </a:lnTo>
                  <a:lnTo>
                    <a:pt x="100" y="896"/>
                  </a:lnTo>
                  <a:lnTo>
                    <a:pt x="64" y="924"/>
                  </a:lnTo>
                  <a:lnTo>
                    <a:pt x="31" y="954"/>
                  </a:lnTo>
                  <a:lnTo>
                    <a:pt x="0" y="989"/>
                  </a:lnTo>
                  <a:lnTo>
                    <a:pt x="1" y="987"/>
                  </a:lnTo>
                  <a:lnTo>
                    <a:pt x="2" y="979"/>
                  </a:lnTo>
                  <a:lnTo>
                    <a:pt x="6" y="967"/>
                  </a:lnTo>
                  <a:lnTo>
                    <a:pt x="11" y="951"/>
                  </a:lnTo>
                  <a:lnTo>
                    <a:pt x="17" y="931"/>
                  </a:lnTo>
                  <a:lnTo>
                    <a:pt x="25" y="907"/>
                  </a:lnTo>
                  <a:lnTo>
                    <a:pt x="37" y="880"/>
                  </a:lnTo>
                  <a:lnTo>
                    <a:pt x="49" y="849"/>
                  </a:lnTo>
                  <a:lnTo>
                    <a:pt x="64" y="817"/>
                  </a:lnTo>
                  <a:lnTo>
                    <a:pt x="81" y="781"/>
                  </a:lnTo>
                  <a:lnTo>
                    <a:pt x="101" y="743"/>
                  </a:lnTo>
                  <a:lnTo>
                    <a:pt x="123" y="704"/>
                  </a:lnTo>
                  <a:lnTo>
                    <a:pt x="149" y="663"/>
                  </a:lnTo>
                  <a:lnTo>
                    <a:pt x="177" y="620"/>
                  </a:lnTo>
                  <a:lnTo>
                    <a:pt x="207" y="577"/>
                  </a:lnTo>
                  <a:lnTo>
                    <a:pt x="243" y="533"/>
                  </a:lnTo>
                  <a:lnTo>
                    <a:pt x="280" y="489"/>
                  </a:lnTo>
                  <a:lnTo>
                    <a:pt x="321" y="445"/>
                  </a:lnTo>
                  <a:lnTo>
                    <a:pt x="366" y="401"/>
                  </a:lnTo>
                  <a:lnTo>
                    <a:pt x="415" y="357"/>
                  </a:lnTo>
                  <a:lnTo>
                    <a:pt x="467" y="315"/>
                  </a:lnTo>
                  <a:lnTo>
                    <a:pt x="525" y="274"/>
                  </a:lnTo>
                  <a:lnTo>
                    <a:pt x="585" y="233"/>
                  </a:lnTo>
                  <a:lnTo>
                    <a:pt x="650" y="196"/>
                  </a:lnTo>
                  <a:lnTo>
                    <a:pt x="724" y="157"/>
                  </a:lnTo>
                  <a:lnTo>
                    <a:pt x="798" y="123"/>
                  </a:lnTo>
                  <a:lnTo>
                    <a:pt x="870" y="94"/>
                  </a:lnTo>
                  <a:lnTo>
                    <a:pt x="940" y="70"/>
                  </a:lnTo>
                  <a:lnTo>
                    <a:pt x="1008" y="50"/>
                  </a:lnTo>
                  <a:lnTo>
                    <a:pt x="1075" y="33"/>
                  </a:lnTo>
                  <a:lnTo>
                    <a:pt x="1138" y="21"/>
                  </a:lnTo>
                  <a:lnTo>
                    <a:pt x="1200" y="11"/>
                  </a:lnTo>
                  <a:lnTo>
                    <a:pt x="1258" y="4"/>
                  </a:lnTo>
                  <a:lnTo>
                    <a:pt x="1313" y="1"/>
                  </a:lnTo>
                  <a:lnTo>
                    <a:pt x="136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8247E1CA-C254-364C-B34F-DD3E4BC4C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100" y="1428751"/>
              <a:ext cx="1630363" cy="1695450"/>
            </a:xfrm>
            <a:custGeom>
              <a:avLst/>
              <a:gdLst/>
              <a:ahLst/>
              <a:cxnLst>
                <a:cxn ang="0">
                  <a:pos x="513" y="0"/>
                </a:cxn>
                <a:cxn ang="0">
                  <a:pos x="519" y="3"/>
                </a:cxn>
                <a:cxn ang="0">
                  <a:pos x="536" y="12"/>
                </a:cxn>
                <a:cxn ang="0">
                  <a:pos x="563" y="28"/>
                </a:cxn>
                <a:cxn ang="0">
                  <a:pos x="596" y="50"/>
                </a:cxn>
                <a:cxn ang="0">
                  <a:pos x="636" y="79"/>
                </a:cxn>
                <a:cxn ang="0">
                  <a:pos x="681" y="116"/>
                </a:cxn>
                <a:cxn ang="0">
                  <a:pos x="729" y="161"/>
                </a:cxn>
                <a:cxn ang="0">
                  <a:pos x="778" y="215"/>
                </a:cxn>
                <a:cxn ang="0">
                  <a:pos x="827" y="277"/>
                </a:cxn>
                <a:cxn ang="0">
                  <a:pos x="874" y="349"/>
                </a:cxn>
                <a:cxn ang="0">
                  <a:pos x="917" y="431"/>
                </a:cxn>
                <a:cxn ang="0">
                  <a:pos x="955" y="521"/>
                </a:cxn>
                <a:cxn ang="0">
                  <a:pos x="987" y="623"/>
                </a:cxn>
                <a:cxn ang="0">
                  <a:pos x="1010" y="736"/>
                </a:cxn>
                <a:cxn ang="0">
                  <a:pos x="1024" y="860"/>
                </a:cxn>
                <a:cxn ang="0">
                  <a:pos x="1026" y="996"/>
                </a:cxn>
                <a:cxn ang="0">
                  <a:pos x="1022" y="1067"/>
                </a:cxn>
                <a:cxn ang="0">
                  <a:pos x="1018" y="1061"/>
                </a:cxn>
                <a:cxn ang="0">
                  <a:pos x="1010" y="1050"/>
                </a:cxn>
                <a:cxn ang="0">
                  <a:pos x="998" y="1035"/>
                </a:cxn>
                <a:cxn ang="0">
                  <a:pos x="978" y="1017"/>
                </a:cxn>
                <a:cxn ang="0">
                  <a:pos x="951" y="997"/>
                </a:cxn>
                <a:cxn ang="0">
                  <a:pos x="916" y="975"/>
                </a:cxn>
                <a:cxn ang="0">
                  <a:pos x="873" y="954"/>
                </a:cxn>
                <a:cxn ang="0">
                  <a:pos x="819" y="933"/>
                </a:cxn>
                <a:cxn ang="0">
                  <a:pos x="754" y="914"/>
                </a:cxn>
                <a:cxn ang="0">
                  <a:pos x="677" y="897"/>
                </a:cxn>
                <a:cxn ang="0">
                  <a:pos x="587" y="885"/>
                </a:cxn>
                <a:cxn ang="0">
                  <a:pos x="484" y="876"/>
                </a:cxn>
                <a:cxn ang="0">
                  <a:pos x="366" y="873"/>
                </a:cxn>
                <a:cxn ang="0">
                  <a:pos x="233" y="876"/>
                </a:cxn>
                <a:cxn ang="0">
                  <a:pos x="82" y="887"/>
                </a:cxn>
                <a:cxn ang="0">
                  <a:pos x="1" y="893"/>
                </a:cxn>
                <a:cxn ang="0">
                  <a:pos x="5" y="873"/>
                </a:cxn>
                <a:cxn ang="0">
                  <a:pos x="12" y="835"/>
                </a:cxn>
                <a:cxn ang="0">
                  <a:pos x="24" y="783"/>
                </a:cxn>
                <a:cxn ang="0">
                  <a:pos x="40" y="719"/>
                </a:cxn>
                <a:cxn ang="0">
                  <a:pos x="59" y="644"/>
                </a:cxn>
                <a:cxn ang="0">
                  <a:pos x="83" y="565"/>
                </a:cxn>
                <a:cxn ang="0">
                  <a:pos x="110" y="480"/>
                </a:cxn>
                <a:cxn ang="0">
                  <a:pos x="160" y="354"/>
                </a:cxn>
                <a:cxn ang="0">
                  <a:pos x="198" y="271"/>
                </a:cxn>
                <a:cxn ang="0">
                  <a:pos x="240" y="196"/>
                </a:cxn>
                <a:cxn ang="0">
                  <a:pos x="287" y="129"/>
                </a:cxn>
                <a:cxn ang="0">
                  <a:pos x="336" y="73"/>
                </a:cxn>
                <a:cxn ang="0">
                  <a:pos x="391" y="31"/>
                </a:cxn>
                <a:cxn ang="0">
                  <a:pos x="450" y="5"/>
                </a:cxn>
              </a:cxnLst>
              <a:rect l="0" t="0" r="r" b="b"/>
              <a:pathLst>
                <a:path w="1027" h="1068">
                  <a:moveTo>
                    <a:pt x="481" y="0"/>
                  </a:moveTo>
                  <a:lnTo>
                    <a:pt x="513" y="0"/>
                  </a:lnTo>
                  <a:lnTo>
                    <a:pt x="515" y="1"/>
                  </a:lnTo>
                  <a:lnTo>
                    <a:pt x="519" y="3"/>
                  </a:lnTo>
                  <a:lnTo>
                    <a:pt x="526" y="7"/>
                  </a:lnTo>
                  <a:lnTo>
                    <a:pt x="536" y="12"/>
                  </a:lnTo>
                  <a:lnTo>
                    <a:pt x="548" y="19"/>
                  </a:lnTo>
                  <a:lnTo>
                    <a:pt x="563" y="28"/>
                  </a:lnTo>
                  <a:lnTo>
                    <a:pt x="579" y="38"/>
                  </a:lnTo>
                  <a:lnTo>
                    <a:pt x="596" y="50"/>
                  </a:lnTo>
                  <a:lnTo>
                    <a:pt x="616" y="64"/>
                  </a:lnTo>
                  <a:lnTo>
                    <a:pt x="636" y="79"/>
                  </a:lnTo>
                  <a:lnTo>
                    <a:pt x="658" y="97"/>
                  </a:lnTo>
                  <a:lnTo>
                    <a:pt x="681" y="116"/>
                  </a:lnTo>
                  <a:lnTo>
                    <a:pt x="704" y="138"/>
                  </a:lnTo>
                  <a:lnTo>
                    <a:pt x="729" y="161"/>
                  </a:lnTo>
                  <a:lnTo>
                    <a:pt x="753" y="187"/>
                  </a:lnTo>
                  <a:lnTo>
                    <a:pt x="778" y="215"/>
                  </a:lnTo>
                  <a:lnTo>
                    <a:pt x="803" y="245"/>
                  </a:lnTo>
                  <a:lnTo>
                    <a:pt x="827" y="277"/>
                  </a:lnTo>
                  <a:lnTo>
                    <a:pt x="851" y="312"/>
                  </a:lnTo>
                  <a:lnTo>
                    <a:pt x="874" y="349"/>
                  </a:lnTo>
                  <a:lnTo>
                    <a:pt x="896" y="389"/>
                  </a:lnTo>
                  <a:lnTo>
                    <a:pt x="917" y="431"/>
                  </a:lnTo>
                  <a:lnTo>
                    <a:pt x="937" y="475"/>
                  </a:lnTo>
                  <a:lnTo>
                    <a:pt x="955" y="521"/>
                  </a:lnTo>
                  <a:lnTo>
                    <a:pt x="972" y="571"/>
                  </a:lnTo>
                  <a:lnTo>
                    <a:pt x="987" y="623"/>
                  </a:lnTo>
                  <a:lnTo>
                    <a:pt x="1000" y="679"/>
                  </a:lnTo>
                  <a:lnTo>
                    <a:pt x="1010" y="736"/>
                  </a:lnTo>
                  <a:lnTo>
                    <a:pt x="1019" y="797"/>
                  </a:lnTo>
                  <a:lnTo>
                    <a:pt x="1024" y="860"/>
                  </a:lnTo>
                  <a:lnTo>
                    <a:pt x="1027" y="927"/>
                  </a:lnTo>
                  <a:lnTo>
                    <a:pt x="1026" y="996"/>
                  </a:lnTo>
                  <a:lnTo>
                    <a:pt x="1022" y="1068"/>
                  </a:lnTo>
                  <a:lnTo>
                    <a:pt x="1022" y="1067"/>
                  </a:lnTo>
                  <a:lnTo>
                    <a:pt x="1021" y="1064"/>
                  </a:lnTo>
                  <a:lnTo>
                    <a:pt x="1018" y="1061"/>
                  </a:lnTo>
                  <a:lnTo>
                    <a:pt x="1015" y="1056"/>
                  </a:lnTo>
                  <a:lnTo>
                    <a:pt x="1010" y="1050"/>
                  </a:lnTo>
                  <a:lnTo>
                    <a:pt x="1004" y="1043"/>
                  </a:lnTo>
                  <a:lnTo>
                    <a:pt x="998" y="1035"/>
                  </a:lnTo>
                  <a:lnTo>
                    <a:pt x="989" y="1027"/>
                  </a:lnTo>
                  <a:lnTo>
                    <a:pt x="978" y="1017"/>
                  </a:lnTo>
                  <a:lnTo>
                    <a:pt x="966" y="1007"/>
                  </a:lnTo>
                  <a:lnTo>
                    <a:pt x="951" y="997"/>
                  </a:lnTo>
                  <a:lnTo>
                    <a:pt x="935" y="986"/>
                  </a:lnTo>
                  <a:lnTo>
                    <a:pt x="916" y="975"/>
                  </a:lnTo>
                  <a:lnTo>
                    <a:pt x="896" y="965"/>
                  </a:lnTo>
                  <a:lnTo>
                    <a:pt x="873" y="954"/>
                  </a:lnTo>
                  <a:lnTo>
                    <a:pt x="847" y="944"/>
                  </a:lnTo>
                  <a:lnTo>
                    <a:pt x="819" y="933"/>
                  </a:lnTo>
                  <a:lnTo>
                    <a:pt x="788" y="923"/>
                  </a:lnTo>
                  <a:lnTo>
                    <a:pt x="754" y="914"/>
                  </a:lnTo>
                  <a:lnTo>
                    <a:pt x="717" y="905"/>
                  </a:lnTo>
                  <a:lnTo>
                    <a:pt x="677" y="897"/>
                  </a:lnTo>
                  <a:lnTo>
                    <a:pt x="634" y="891"/>
                  </a:lnTo>
                  <a:lnTo>
                    <a:pt x="587" y="885"/>
                  </a:lnTo>
                  <a:lnTo>
                    <a:pt x="538" y="879"/>
                  </a:lnTo>
                  <a:lnTo>
                    <a:pt x="484" y="876"/>
                  </a:lnTo>
                  <a:lnTo>
                    <a:pt x="428" y="874"/>
                  </a:lnTo>
                  <a:lnTo>
                    <a:pt x="366" y="873"/>
                  </a:lnTo>
                  <a:lnTo>
                    <a:pt x="301" y="874"/>
                  </a:lnTo>
                  <a:lnTo>
                    <a:pt x="233" y="876"/>
                  </a:lnTo>
                  <a:lnTo>
                    <a:pt x="159" y="881"/>
                  </a:lnTo>
                  <a:lnTo>
                    <a:pt x="82" y="887"/>
                  </a:lnTo>
                  <a:lnTo>
                    <a:pt x="0" y="896"/>
                  </a:lnTo>
                  <a:lnTo>
                    <a:pt x="1" y="893"/>
                  </a:lnTo>
                  <a:lnTo>
                    <a:pt x="2" y="885"/>
                  </a:lnTo>
                  <a:lnTo>
                    <a:pt x="5" y="873"/>
                  </a:lnTo>
                  <a:lnTo>
                    <a:pt x="8" y="856"/>
                  </a:lnTo>
                  <a:lnTo>
                    <a:pt x="12" y="835"/>
                  </a:lnTo>
                  <a:lnTo>
                    <a:pt x="17" y="811"/>
                  </a:lnTo>
                  <a:lnTo>
                    <a:pt x="24" y="783"/>
                  </a:lnTo>
                  <a:lnTo>
                    <a:pt x="32" y="752"/>
                  </a:lnTo>
                  <a:lnTo>
                    <a:pt x="40" y="719"/>
                  </a:lnTo>
                  <a:lnTo>
                    <a:pt x="49" y="683"/>
                  </a:lnTo>
                  <a:lnTo>
                    <a:pt x="59" y="644"/>
                  </a:lnTo>
                  <a:lnTo>
                    <a:pt x="71" y="605"/>
                  </a:lnTo>
                  <a:lnTo>
                    <a:pt x="83" y="565"/>
                  </a:lnTo>
                  <a:lnTo>
                    <a:pt x="97" y="523"/>
                  </a:lnTo>
                  <a:lnTo>
                    <a:pt x="110" y="480"/>
                  </a:lnTo>
                  <a:lnTo>
                    <a:pt x="126" y="437"/>
                  </a:lnTo>
                  <a:lnTo>
                    <a:pt x="160" y="354"/>
                  </a:lnTo>
                  <a:lnTo>
                    <a:pt x="179" y="312"/>
                  </a:lnTo>
                  <a:lnTo>
                    <a:pt x="198" y="271"/>
                  </a:lnTo>
                  <a:lnTo>
                    <a:pt x="218" y="233"/>
                  </a:lnTo>
                  <a:lnTo>
                    <a:pt x="240" y="196"/>
                  </a:lnTo>
                  <a:lnTo>
                    <a:pt x="263" y="161"/>
                  </a:lnTo>
                  <a:lnTo>
                    <a:pt x="287" y="129"/>
                  </a:lnTo>
                  <a:lnTo>
                    <a:pt x="310" y="100"/>
                  </a:lnTo>
                  <a:lnTo>
                    <a:pt x="336" y="73"/>
                  </a:lnTo>
                  <a:lnTo>
                    <a:pt x="363" y="50"/>
                  </a:lnTo>
                  <a:lnTo>
                    <a:pt x="391" y="31"/>
                  </a:lnTo>
                  <a:lnTo>
                    <a:pt x="420" y="16"/>
                  </a:lnTo>
                  <a:lnTo>
                    <a:pt x="450" y="5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DDA4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5F2516E8-5903-E140-90CC-26D4D012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9900" y="1428751"/>
              <a:ext cx="1479550" cy="221932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88" y="15"/>
                </a:cxn>
                <a:cxn ang="0">
                  <a:pos x="260" y="41"/>
                </a:cxn>
                <a:cxn ang="0">
                  <a:pos x="336" y="80"/>
                </a:cxn>
                <a:cxn ang="0">
                  <a:pos x="417" y="135"/>
                </a:cxn>
                <a:cxn ang="0">
                  <a:pos x="501" y="209"/>
                </a:cxn>
                <a:cxn ang="0">
                  <a:pos x="589" y="301"/>
                </a:cxn>
                <a:cxn ang="0">
                  <a:pos x="680" y="414"/>
                </a:cxn>
                <a:cxn ang="0">
                  <a:pos x="762" y="533"/>
                </a:cxn>
                <a:cxn ang="0">
                  <a:pos x="821" y="642"/>
                </a:cxn>
                <a:cxn ang="0">
                  <a:pos x="865" y="750"/>
                </a:cxn>
                <a:cxn ang="0">
                  <a:pos x="896" y="856"/>
                </a:cxn>
                <a:cxn ang="0">
                  <a:pos x="917" y="958"/>
                </a:cxn>
                <a:cxn ang="0">
                  <a:pos x="928" y="1055"/>
                </a:cxn>
                <a:cxn ang="0">
                  <a:pos x="932" y="1142"/>
                </a:cxn>
                <a:cxn ang="0">
                  <a:pos x="931" y="1221"/>
                </a:cxn>
                <a:cxn ang="0">
                  <a:pos x="926" y="1287"/>
                </a:cxn>
                <a:cxn ang="0">
                  <a:pos x="920" y="1339"/>
                </a:cxn>
                <a:cxn ang="0">
                  <a:pos x="914" y="1376"/>
                </a:cxn>
                <a:cxn ang="0">
                  <a:pos x="911" y="1395"/>
                </a:cxn>
                <a:cxn ang="0">
                  <a:pos x="865" y="1346"/>
                </a:cxn>
                <a:cxn ang="0">
                  <a:pos x="770" y="1253"/>
                </a:cxn>
                <a:cxn ang="0">
                  <a:pos x="671" y="1173"/>
                </a:cxn>
                <a:cxn ang="0">
                  <a:pos x="571" y="1105"/>
                </a:cxn>
                <a:cxn ang="0">
                  <a:pos x="473" y="1050"/>
                </a:cxn>
                <a:cxn ang="0">
                  <a:pos x="380" y="1004"/>
                </a:cxn>
                <a:cxn ang="0">
                  <a:pos x="293" y="968"/>
                </a:cxn>
                <a:cxn ang="0">
                  <a:pos x="216" y="941"/>
                </a:cxn>
                <a:cxn ang="0">
                  <a:pos x="152" y="921"/>
                </a:cxn>
                <a:cxn ang="0">
                  <a:pos x="102" y="909"/>
                </a:cxn>
                <a:cxn ang="0">
                  <a:pos x="71" y="901"/>
                </a:cxn>
                <a:cxn ang="0">
                  <a:pos x="60" y="899"/>
                </a:cxn>
                <a:cxn ang="0">
                  <a:pos x="91" y="826"/>
                </a:cxn>
                <a:cxn ang="0">
                  <a:pos x="114" y="770"/>
                </a:cxn>
                <a:cxn ang="0">
                  <a:pos x="137" y="706"/>
                </a:cxn>
                <a:cxn ang="0">
                  <a:pos x="158" y="631"/>
                </a:cxn>
                <a:cxn ang="0">
                  <a:pos x="178" y="544"/>
                </a:cxn>
                <a:cxn ang="0">
                  <a:pos x="194" y="442"/>
                </a:cxn>
                <a:cxn ang="0">
                  <a:pos x="205" y="321"/>
                </a:cxn>
                <a:cxn ang="0">
                  <a:pos x="206" y="243"/>
                </a:cxn>
                <a:cxn ang="0">
                  <a:pos x="196" y="180"/>
                </a:cxn>
                <a:cxn ang="0">
                  <a:pos x="180" y="129"/>
                </a:cxn>
                <a:cxn ang="0">
                  <a:pos x="158" y="89"/>
                </a:cxn>
                <a:cxn ang="0">
                  <a:pos x="132" y="59"/>
                </a:cxn>
                <a:cxn ang="0">
                  <a:pos x="104" y="38"/>
                </a:cxn>
                <a:cxn ang="0">
                  <a:pos x="76" y="23"/>
                </a:cxn>
                <a:cxn ang="0">
                  <a:pos x="49" y="15"/>
                </a:cxn>
                <a:cxn ang="0">
                  <a:pos x="27" y="11"/>
                </a:cxn>
                <a:cxn ang="0">
                  <a:pos x="10" y="9"/>
                </a:cxn>
                <a:cxn ang="0">
                  <a:pos x="28" y="4"/>
                </a:cxn>
                <a:cxn ang="0">
                  <a:pos x="88" y="0"/>
                </a:cxn>
              </a:cxnLst>
              <a:rect l="0" t="0" r="r" b="b"/>
              <a:pathLst>
                <a:path w="932" h="1398">
                  <a:moveTo>
                    <a:pt x="88" y="0"/>
                  </a:moveTo>
                  <a:lnTo>
                    <a:pt x="120" y="2"/>
                  </a:lnTo>
                  <a:lnTo>
                    <a:pt x="153" y="7"/>
                  </a:lnTo>
                  <a:lnTo>
                    <a:pt x="188" y="15"/>
                  </a:lnTo>
                  <a:lnTo>
                    <a:pt x="223" y="26"/>
                  </a:lnTo>
                  <a:lnTo>
                    <a:pt x="260" y="41"/>
                  </a:lnTo>
                  <a:lnTo>
                    <a:pt x="297" y="59"/>
                  </a:lnTo>
                  <a:lnTo>
                    <a:pt x="336" y="80"/>
                  </a:lnTo>
                  <a:lnTo>
                    <a:pt x="376" y="106"/>
                  </a:lnTo>
                  <a:lnTo>
                    <a:pt x="417" y="135"/>
                  </a:lnTo>
                  <a:lnTo>
                    <a:pt x="459" y="170"/>
                  </a:lnTo>
                  <a:lnTo>
                    <a:pt x="501" y="209"/>
                  </a:lnTo>
                  <a:lnTo>
                    <a:pt x="545" y="253"/>
                  </a:lnTo>
                  <a:lnTo>
                    <a:pt x="589" y="301"/>
                  </a:lnTo>
                  <a:lnTo>
                    <a:pt x="635" y="355"/>
                  </a:lnTo>
                  <a:lnTo>
                    <a:pt x="680" y="414"/>
                  </a:lnTo>
                  <a:lnTo>
                    <a:pt x="727" y="479"/>
                  </a:lnTo>
                  <a:lnTo>
                    <a:pt x="762" y="533"/>
                  </a:lnTo>
                  <a:lnTo>
                    <a:pt x="794" y="588"/>
                  </a:lnTo>
                  <a:lnTo>
                    <a:pt x="821" y="642"/>
                  </a:lnTo>
                  <a:lnTo>
                    <a:pt x="844" y="696"/>
                  </a:lnTo>
                  <a:lnTo>
                    <a:pt x="865" y="750"/>
                  </a:lnTo>
                  <a:lnTo>
                    <a:pt x="882" y="804"/>
                  </a:lnTo>
                  <a:lnTo>
                    <a:pt x="896" y="856"/>
                  </a:lnTo>
                  <a:lnTo>
                    <a:pt x="907" y="909"/>
                  </a:lnTo>
                  <a:lnTo>
                    <a:pt x="917" y="958"/>
                  </a:lnTo>
                  <a:lnTo>
                    <a:pt x="923" y="1008"/>
                  </a:lnTo>
                  <a:lnTo>
                    <a:pt x="928" y="1055"/>
                  </a:lnTo>
                  <a:lnTo>
                    <a:pt x="930" y="1099"/>
                  </a:lnTo>
                  <a:lnTo>
                    <a:pt x="932" y="1142"/>
                  </a:lnTo>
                  <a:lnTo>
                    <a:pt x="932" y="1183"/>
                  </a:lnTo>
                  <a:lnTo>
                    <a:pt x="931" y="1221"/>
                  </a:lnTo>
                  <a:lnTo>
                    <a:pt x="929" y="1255"/>
                  </a:lnTo>
                  <a:lnTo>
                    <a:pt x="926" y="1287"/>
                  </a:lnTo>
                  <a:lnTo>
                    <a:pt x="924" y="1315"/>
                  </a:lnTo>
                  <a:lnTo>
                    <a:pt x="920" y="1339"/>
                  </a:lnTo>
                  <a:lnTo>
                    <a:pt x="917" y="1359"/>
                  </a:lnTo>
                  <a:lnTo>
                    <a:pt x="914" y="1376"/>
                  </a:lnTo>
                  <a:lnTo>
                    <a:pt x="912" y="1387"/>
                  </a:lnTo>
                  <a:lnTo>
                    <a:pt x="911" y="1395"/>
                  </a:lnTo>
                  <a:lnTo>
                    <a:pt x="910" y="1398"/>
                  </a:lnTo>
                  <a:lnTo>
                    <a:pt x="865" y="1346"/>
                  </a:lnTo>
                  <a:lnTo>
                    <a:pt x="818" y="1298"/>
                  </a:lnTo>
                  <a:lnTo>
                    <a:pt x="770" y="1253"/>
                  </a:lnTo>
                  <a:lnTo>
                    <a:pt x="721" y="1211"/>
                  </a:lnTo>
                  <a:lnTo>
                    <a:pt x="671" y="1173"/>
                  </a:lnTo>
                  <a:lnTo>
                    <a:pt x="621" y="1138"/>
                  </a:lnTo>
                  <a:lnTo>
                    <a:pt x="571" y="1105"/>
                  </a:lnTo>
                  <a:lnTo>
                    <a:pt x="522" y="1076"/>
                  </a:lnTo>
                  <a:lnTo>
                    <a:pt x="473" y="1050"/>
                  </a:lnTo>
                  <a:lnTo>
                    <a:pt x="426" y="1026"/>
                  </a:lnTo>
                  <a:lnTo>
                    <a:pt x="380" y="1004"/>
                  </a:lnTo>
                  <a:lnTo>
                    <a:pt x="336" y="985"/>
                  </a:lnTo>
                  <a:lnTo>
                    <a:pt x="293" y="968"/>
                  </a:lnTo>
                  <a:lnTo>
                    <a:pt x="254" y="953"/>
                  </a:lnTo>
                  <a:lnTo>
                    <a:pt x="216" y="941"/>
                  </a:lnTo>
                  <a:lnTo>
                    <a:pt x="183" y="930"/>
                  </a:lnTo>
                  <a:lnTo>
                    <a:pt x="152" y="921"/>
                  </a:lnTo>
                  <a:lnTo>
                    <a:pt x="125" y="914"/>
                  </a:lnTo>
                  <a:lnTo>
                    <a:pt x="102" y="909"/>
                  </a:lnTo>
                  <a:lnTo>
                    <a:pt x="84" y="904"/>
                  </a:lnTo>
                  <a:lnTo>
                    <a:pt x="71" y="901"/>
                  </a:lnTo>
                  <a:lnTo>
                    <a:pt x="62" y="900"/>
                  </a:lnTo>
                  <a:lnTo>
                    <a:pt x="60" y="899"/>
                  </a:lnTo>
                  <a:lnTo>
                    <a:pt x="80" y="851"/>
                  </a:lnTo>
                  <a:lnTo>
                    <a:pt x="91" y="826"/>
                  </a:lnTo>
                  <a:lnTo>
                    <a:pt x="102" y="799"/>
                  </a:lnTo>
                  <a:lnTo>
                    <a:pt x="114" y="770"/>
                  </a:lnTo>
                  <a:lnTo>
                    <a:pt x="125" y="739"/>
                  </a:lnTo>
                  <a:lnTo>
                    <a:pt x="137" y="706"/>
                  </a:lnTo>
                  <a:lnTo>
                    <a:pt x="148" y="671"/>
                  </a:lnTo>
                  <a:lnTo>
                    <a:pt x="158" y="631"/>
                  </a:lnTo>
                  <a:lnTo>
                    <a:pt x="168" y="590"/>
                  </a:lnTo>
                  <a:lnTo>
                    <a:pt x="178" y="544"/>
                  </a:lnTo>
                  <a:lnTo>
                    <a:pt x="186" y="496"/>
                  </a:lnTo>
                  <a:lnTo>
                    <a:pt x="194" y="442"/>
                  </a:lnTo>
                  <a:lnTo>
                    <a:pt x="200" y="383"/>
                  </a:lnTo>
                  <a:lnTo>
                    <a:pt x="205" y="321"/>
                  </a:lnTo>
                  <a:lnTo>
                    <a:pt x="207" y="281"/>
                  </a:lnTo>
                  <a:lnTo>
                    <a:pt x="206" y="243"/>
                  </a:lnTo>
                  <a:lnTo>
                    <a:pt x="202" y="210"/>
                  </a:lnTo>
                  <a:lnTo>
                    <a:pt x="196" y="180"/>
                  </a:lnTo>
                  <a:lnTo>
                    <a:pt x="190" y="153"/>
                  </a:lnTo>
                  <a:lnTo>
                    <a:pt x="180" y="129"/>
                  </a:lnTo>
                  <a:lnTo>
                    <a:pt x="170" y="108"/>
                  </a:lnTo>
                  <a:lnTo>
                    <a:pt x="158" y="89"/>
                  </a:lnTo>
                  <a:lnTo>
                    <a:pt x="145" y="73"/>
                  </a:lnTo>
                  <a:lnTo>
                    <a:pt x="132" y="59"/>
                  </a:lnTo>
                  <a:lnTo>
                    <a:pt x="118" y="48"/>
                  </a:lnTo>
                  <a:lnTo>
                    <a:pt x="104" y="38"/>
                  </a:lnTo>
                  <a:lnTo>
                    <a:pt x="90" y="30"/>
                  </a:lnTo>
                  <a:lnTo>
                    <a:pt x="76" y="23"/>
                  </a:lnTo>
                  <a:lnTo>
                    <a:pt x="62" y="19"/>
                  </a:lnTo>
                  <a:lnTo>
                    <a:pt x="49" y="15"/>
                  </a:lnTo>
                  <a:lnTo>
                    <a:pt x="38" y="12"/>
                  </a:lnTo>
                  <a:lnTo>
                    <a:pt x="27" y="11"/>
                  </a:lnTo>
                  <a:lnTo>
                    <a:pt x="18" y="10"/>
                  </a:lnTo>
                  <a:lnTo>
                    <a:pt x="10" y="9"/>
                  </a:lnTo>
                  <a:lnTo>
                    <a:pt x="0" y="9"/>
                  </a:lnTo>
                  <a:lnTo>
                    <a:pt x="28" y="4"/>
                  </a:lnTo>
                  <a:lnTo>
                    <a:pt x="57" y="1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6700B"/>
                </a:gs>
                <a:gs pos="49000">
                  <a:srgbClr val="96700B"/>
                </a:gs>
                <a:gs pos="97000">
                  <a:srgbClr val="CC8401"/>
                </a:gs>
              </a:gsLst>
              <a:path path="circle">
                <a:fillToRect l="100000" b="100000"/>
              </a:path>
              <a:tileRect t="-100000" r="-10000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0D2AECF9-E4FD-7649-BB2B-4F95DCCD3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3" y="3863976"/>
              <a:ext cx="2516188" cy="1804988"/>
            </a:xfrm>
            <a:custGeom>
              <a:avLst/>
              <a:gdLst/>
              <a:ahLst/>
              <a:cxnLst>
                <a:cxn ang="0">
                  <a:pos x="1566" y="1"/>
                </a:cxn>
                <a:cxn ang="0">
                  <a:pos x="1570" y="10"/>
                </a:cxn>
                <a:cxn ang="0">
                  <a:pos x="1578" y="41"/>
                </a:cxn>
                <a:cxn ang="0">
                  <a:pos x="1583" y="73"/>
                </a:cxn>
                <a:cxn ang="0">
                  <a:pos x="1585" y="115"/>
                </a:cxn>
                <a:cxn ang="0">
                  <a:pos x="1581" y="166"/>
                </a:cxn>
                <a:cxn ang="0">
                  <a:pos x="1569" y="228"/>
                </a:cxn>
                <a:cxn ang="0">
                  <a:pos x="1547" y="300"/>
                </a:cxn>
                <a:cxn ang="0">
                  <a:pos x="1515" y="381"/>
                </a:cxn>
                <a:cxn ang="0">
                  <a:pos x="1468" y="474"/>
                </a:cxn>
                <a:cxn ang="0">
                  <a:pos x="1424" y="544"/>
                </a:cxn>
                <a:cxn ang="0">
                  <a:pos x="1372" y="617"/>
                </a:cxn>
                <a:cxn ang="0">
                  <a:pos x="1311" y="691"/>
                </a:cxn>
                <a:cxn ang="0">
                  <a:pos x="1241" y="763"/>
                </a:cxn>
                <a:cxn ang="0">
                  <a:pos x="1160" y="833"/>
                </a:cxn>
                <a:cxn ang="0">
                  <a:pos x="1071" y="899"/>
                </a:cxn>
                <a:cxn ang="0">
                  <a:pos x="971" y="959"/>
                </a:cxn>
                <a:cxn ang="0">
                  <a:pos x="863" y="1014"/>
                </a:cxn>
                <a:cxn ang="0">
                  <a:pos x="744" y="1059"/>
                </a:cxn>
                <a:cxn ang="0">
                  <a:pos x="616" y="1096"/>
                </a:cxn>
                <a:cxn ang="0">
                  <a:pos x="477" y="1122"/>
                </a:cxn>
                <a:cxn ang="0">
                  <a:pos x="328" y="1135"/>
                </a:cxn>
                <a:cxn ang="0">
                  <a:pos x="169" y="1135"/>
                </a:cxn>
                <a:cxn ang="0">
                  <a:pos x="0" y="1119"/>
                </a:cxn>
                <a:cxn ang="0">
                  <a:pos x="6" y="1117"/>
                </a:cxn>
                <a:cxn ang="0">
                  <a:pos x="22" y="1113"/>
                </a:cxn>
                <a:cxn ang="0">
                  <a:pos x="47" y="1104"/>
                </a:cxn>
                <a:cxn ang="0">
                  <a:pos x="80" y="1089"/>
                </a:cxn>
                <a:cxn ang="0">
                  <a:pos x="119" y="1069"/>
                </a:cxn>
                <a:cxn ang="0">
                  <a:pos x="164" y="1041"/>
                </a:cxn>
                <a:cxn ang="0">
                  <a:pos x="212" y="1004"/>
                </a:cxn>
                <a:cxn ang="0">
                  <a:pos x="262" y="958"/>
                </a:cxn>
                <a:cxn ang="0">
                  <a:pos x="313" y="903"/>
                </a:cxn>
                <a:cxn ang="0">
                  <a:pos x="364" y="836"/>
                </a:cxn>
                <a:cxn ang="0">
                  <a:pos x="413" y="757"/>
                </a:cxn>
                <a:cxn ang="0">
                  <a:pos x="460" y="665"/>
                </a:cxn>
                <a:cxn ang="0">
                  <a:pos x="501" y="559"/>
                </a:cxn>
                <a:cxn ang="0">
                  <a:pos x="536" y="438"/>
                </a:cxn>
                <a:cxn ang="0">
                  <a:pos x="566" y="301"/>
                </a:cxn>
                <a:cxn ang="0">
                  <a:pos x="578" y="226"/>
                </a:cxn>
                <a:cxn ang="0">
                  <a:pos x="592" y="230"/>
                </a:cxn>
                <a:cxn ang="0">
                  <a:pos x="634" y="241"/>
                </a:cxn>
                <a:cxn ang="0">
                  <a:pos x="675" y="251"/>
                </a:cxn>
                <a:cxn ang="0">
                  <a:pos x="724" y="262"/>
                </a:cxn>
                <a:cxn ang="0">
                  <a:pos x="782" y="273"/>
                </a:cxn>
                <a:cxn ang="0">
                  <a:pos x="844" y="285"/>
                </a:cxn>
                <a:cxn ang="0">
                  <a:pos x="912" y="295"/>
                </a:cxn>
                <a:cxn ang="0">
                  <a:pos x="1018" y="307"/>
                </a:cxn>
                <a:cxn ang="0">
                  <a:pos x="1090" y="312"/>
                </a:cxn>
                <a:cxn ang="0">
                  <a:pos x="1162" y="313"/>
                </a:cxn>
                <a:cxn ang="0">
                  <a:pos x="1232" y="308"/>
                </a:cxn>
                <a:cxn ang="0">
                  <a:pos x="1300" y="300"/>
                </a:cxn>
                <a:cxn ang="0">
                  <a:pos x="1362" y="286"/>
                </a:cxn>
                <a:cxn ang="0">
                  <a:pos x="1419" y="265"/>
                </a:cxn>
                <a:cxn ang="0">
                  <a:pos x="1469" y="237"/>
                </a:cxn>
                <a:cxn ang="0">
                  <a:pos x="1510" y="201"/>
                </a:cxn>
                <a:cxn ang="0">
                  <a:pos x="1541" y="155"/>
                </a:cxn>
                <a:cxn ang="0">
                  <a:pos x="1560" y="101"/>
                </a:cxn>
                <a:cxn ang="0">
                  <a:pos x="1567" y="36"/>
                </a:cxn>
              </a:cxnLst>
              <a:rect l="0" t="0" r="r" b="b"/>
              <a:pathLst>
                <a:path w="1585" h="1137">
                  <a:moveTo>
                    <a:pt x="1565" y="0"/>
                  </a:moveTo>
                  <a:lnTo>
                    <a:pt x="1566" y="1"/>
                  </a:lnTo>
                  <a:lnTo>
                    <a:pt x="1568" y="4"/>
                  </a:lnTo>
                  <a:lnTo>
                    <a:pt x="1570" y="10"/>
                  </a:lnTo>
                  <a:lnTo>
                    <a:pt x="1576" y="28"/>
                  </a:lnTo>
                  <a:lnTo>
                    <a:pt x="1578" y="41"/>
                  </a:lnTo>
                  <a:lnTo>
                    <a:pt x="1582" y="56"/>
                  </a:lnTo>
                  <a:lnTo>
                    <a:pt x="1583" y="73"/>
                  </a:lnTo>
                  <a:lnTo>
                    <a:pt x="1584" y="93"/>
                  </a:lnTo>
                  <a:lnTo>
                    <a:pt x="1585" y="115"/>
                  </a:lnTo>
                  <a:lnTo>
                    <a:pt x="1583" y="140"/>
                  </a:lnTo>
                  <a:lnTo>
                    <a:pt x="1581" y="166"/>
                  </a:lnTo>
                  <a:lnTo>
                    <a:pt x="1576" y="196"/>
                  </a:lnTo>
                  <a:lnTo>
                    <a:pt x="1569" y="228"/>
                  </a:lnTo>
                  <a:lnTo>
                    <a:pt x="1559" y="263"/>
                  </a:lnTo>
                  <a:lnTo>
                    <a:pt x="1547" y="300"/>
                  </a:lnTo>
                  <a:lnTo>
                    <a:pt x="1533" y="339"/>
                  </a:lnTo>
                  <a:lnTo>
                    <a:pt x="1515" y="381"/>
                  </a:lnTo>
                  <a:lnTo>
                    <a:pt x="1494" y="426"/>
                  </a:lnTo>
                  <a:lnTo>
                    <a:pt x="1468" y="474"/>
                  </a:lnTo>
                  <a:lnTo>
                    <a:pt x="1447" y="509"/>
                  </a:lnTo>
                  <a:lnTo>
                    <a:pt x="1424" y="544"/>
                  </a:lnTo>
                  <a:lnTo>
                    <a:pt x="1400" y="580"/>
                  </a:lnTo>
                  <a:lnTo>
                    <a:pt x="1372" y="617"/>
                  </a:lnTo>
                  <a:lnTo>
                    <a:pt x="1343" y="654"/>
                  </a:lnTo>
                  <a:lnTo>
                    <a:pt x="1311" y="691"/>
                  </a:lnTo>
                  <a:lnTo>
                    <a:pt x="1276" y="727"/>
                  </a:lnTo>
                  <a:lnTo>
                    <a:pt x="1241" y="763"/>
                  </a:lnTo>
                  <a:lnTo>
                    <a:pt x="1201" y="798"/>
                  </a:lnTo>
                  <a:lnTo>
                    <a:pt x="1160" y="833"/>
                  </a:lnTo>
                  <a:lnTo>
                    <a:pt x="1117" y="866"/>
                  </a:lnTo>
                  <a:lnTo>
                    <a:pt x="1071" y="899"/>
                  </a:lnTo>
                  <a:lnTo>
                    <a:pt x="1023" y="930"/>
                  </a:lnTo>
                  <a:lnTo>
                    <a:pt x="971" y="959"/>
                  </a:lnTo>
                  <a:lnTo>
                    <a:pt x="918" y="987"/>
                  </a:lnTo>
                  <a:lnTo>
                    <a:pt x="863" y="1014"/>
                  </a:lnTo>
                  <a:lnTo>
                    <a:pt x="805" y="1038"/>
                  </a:lnTo>
                  <a:lnTo>
                    <a:pt x="744" y="1059"/>
                  </a:lnTo>
                  <a:lnTo>
                    <a:pt x="681" y="1079"/>
                  </a:lnTo>
                  <a:lnTo>
                    <a:pt x="616" y="1096"/>
                  </a:lnTo>
                  <a:lnTo>
                    <a:pt x="548" y="1111"/>
                  </a:lnTo>
                  <a:lnTo>
                    <a:pt x="477" y="1122"/>
                  </a:lnTo>
                  <a:lnTo>
                    <a:pt x="404" y="1130"/>
                  </a:lnTo>
                  <a:lnTo>
                    <a:pt x="328" y="1135"/>
                  </a:lnTo>
                  <a:lnTo>
                    <a:pt x="250" y="1137"/>
                  </a:lnTo>
                  <a:lnTo>
                    <a:pt x="169" y="1135"/>
                  </a:lnTo>
                  <a:lnTo>
                    <a:pt x="86" y="1129"/>
                  </a:lnTo>
                  <a:lnTo>
                    <a:pt x="0" y="1119"/>
                  </a:lnTo>
                  <a:lnTo>
                    <a:pt x="2" y="1119"/>
                  </a:lnTo>
                  <a:lnTo>
                    <a:pt x="6" y="1117"/>
                  </a:lnTo>
                  <a:lnTo>
                    <a:pt x="13" y="1116"/>
                  </a:lnTo>
                  <a:lnTo>
                    <a:pt x="22" y="1113"/>
                  </a:lnTo>
                  <a:lnTo>
                    <a:pt x="33" y="1109"/>
                  </a:lnTo>
                  <a:lnTo>
                    <a:pt x="47" y="1104"/>
                  </a:lnTo>
                  <a:lnTo>
                    <a:pt x="62" y="1097"/>
                  </a:lnTo>
                  <a:lnTo>
                    <a:pt x="80" y="1089"/>
                  </a:lnTo>
                  <a:lnTo>
                    <a:pt x="99" y="1080"/>
                  </a:lnTo>
                  <a:lnTo>
                    <a:pt x="119" y="1069"/>
                  </a:lnTo>
                  <a:lnTo>
                    <a:pt x="141" y="1056"/>
                  </a:lnTo>
                  <a:lnTo>
                    <a:pt x="164" y="1041"/>
                  </a:lnTo>
                  <a:lnTo>
                    <a:pt x="187" y="1023"/>
                  </a:lnTo>
                  <a:lnTo>
                    <a:pt x="212" y="1004"/>
                  </a:lnTo>
                  <a:lnTo>
                    <a:pt x="237" y="982"/>
                  </a:lnTo>
                  <a:lnTo>
                    <a:pt x="262" y="958"/>
                  </a:lnTo>
                  <a:lnTo>
                    <a:pt x="288" y="932"/>
                  </a:lnTo>
                  <a:lnTo>
                    <a:pt x="313" y="903"/>
                  </a:lnTo>
                  <a:lnTo>
                    <a:pt x="339" y="871"/>
                  </a:lnTo>
                  <a:lnTo>
                    <a:pt x="364" y="836"/>
                  </a:lnTo>
                  <a:lnTo>
                    <a:pt x="389" y="798"/>
                  </a:lnTo>
                  <a:lnTo>
                    <a:pt x="413" y="757"/>
                  </a:lnTo>
                  <a:lnTo>
                    <a:pt x="436" y="713"/>
                  </a:lnTo>
                  <a:lnTo>
                    <a:pt x="460" y="665"/>
                  </a:lnTo>
                  <a:lnTo>
                    <a:pt x="481" y="614"/>
                  </a:lnTo>
                  <a:lnTo>
                    <a:pt x="501" y="559"/>
                  </a:lnTo>
                  <a:lnTo>
                    <a:pt x="519" y="500"/>
                  </a:lnTo>
                  <a:lnTo>
                    <a:pt x="536" y="438"/>
                  </a:lnTo>
                  <a:lnTo>
                    <a:pt x="552" y="371"/>
                  </a:lnTo>
                  <a:lnTo>
                    <a:pt x="566" y="301"/>
                  </a:lnTo>
                  <a:lnTo>
                    <a:pt x="577" y="225"/>
                  </a:lnTo>
                  <a:lnTo>
                    <a:pt x="578" y="226"/>
                  </a:lnTo>
                  <a:lnTo>
                    <a:pt x="583" y="227"/>
                  </a:lnTo>
                  <a:lnTo>
                    <a:pt x="592" y="230"/>
                  </a:lnTo>
                  <a:lnTo>
                    <a:pt x="603" y="233"/>
                  </a:lnTo>
                  <a:lnTo>
                    <a:pt x="634" y="241"/>
                  </a:lnTo>
                  <a:lnTo>
                    <a:pt x="654" y="246"/>
                  </a:lnTo>
                  <a:lnTo>
                    <a:pt x="675" y="251"/>
                  </a:lnTo>
                  <a:lnTo>
                    <a:pt x="699" y="256"/>
                  </a:lnTo>
                  <a:lnTo>
                    <a:pt x="724" y="262"/>
                  </a:lnTo>
                  <a:lnTo>
                    <a:pt x="752" y="267"/>
                  </a:lnTo>
                  <a:lnTo>
                    <a:pt x="782" y="273"/>
                  </a:lnTo>
                  <a:lnTo>
                    <a:pt x="812" y="279"/>
                  </a:lnTo>
                  <a:lnTo>
                    <a:pt x="844" y="285"/>
                  </a:lnTo>
                  <a:lnTo>
                    <a:pt x="877" y="290"/>
                  </a:lnTo>
                  <a:lnTo>
                    <a:pt x="912" y="295"/>
                  </a:lnTo>
                  <a:lnTo>
                    <a:pt x="946" y="300"/>
                  </a:lnTo>
                  <a:lnTo>
                    <a:pt x="1018" y="307"/>
                  </a:lnTo>
                  <a:lnTo>
                    <a:pt x="1053" y="309"/>
                  </a:lnTo>
                  <a:lnTo>
                    <a:pt x="1090" y="312"/>
                  </a:lnTo>
                  <a:lnTo>
                    <a:pt x="1126" y="313"/>
                  </a:lnTo>
                  <a:lnTo>
                    <a:pt x="1162" y="313"/>
                  </a:lnTo>
                  <a:lnTo>
                    <a:pt x="1197" y="311"/>
                  </a:lnTo>
                  <a:lnTo>
                    <a:pt x="1232" y="308"/>
                  </a:lnTo>
                  <a:lnTo>
                    <a:pt x="1266" y="305"/>
                  </a:lnTo>
                  <a:lnTo>
                    <a:pt x="1300" y="300"/>
                  </a:lnTo>
                  <a:lnTo>
                    <a:pt x="1331" y="294"/>
                  </a:lnTo>
                  <a:lnTo>
                    <a:pt x="1362" y="286"/>
                  </a:lnTo>
                  <a:lnTo>
                    <a:pt x="1391" y="276"/>
                  </a:lnTo>
                  <a:lnTo>
                    <a:pt x="1419" y="265"/>
                  </a:lnTo>
                  <a:lnTo>
                    <a:pt x="1445" y="252"/>
                  </a:lnTo>
                  <a:lnTo>
                    <a:pt x="1469" y="237"/>
                  </a:lnTo>
                  <a:lnTo>
                    <a:pt x="1490" y="220"/>
                  </a:lnTo>
                  <a:lnTo>
                    <a:pt x="1510" y="201"/>
                  </a:lnTo>
                  <a:lnTo>
                    <a:pt x="1526" y="179"/>
                  </a:lnTo>
                  <a:lnTo>
                    <a:pt x="1541" y="155"/>
                  </a:lnTo>
                  <a:lnTo>
                    <a:pt x="1552" y="130"/>
                  </a:lnTo>
                  <a:lnTo>
                    <a:pt x="1560" y="101"/>
                  </a:lnTo>
                  <a:lnTo>
                    <a:pt x="1565" y="70"/>
                  </a:lnTo>
                  <a:lnTo>
                    <a:pt x="1567" y="36"/>
                  </a:lnTo>
                  <a:lnTo>
                    <a:pt x="156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E00B0898-B0DD-BB41-8948-C5E02E341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4663" y="3054351"/>
              <a:ext cx="1943100" cy="2376488"/>
            </a:xfrm>
            <a:custGeom>
              <a:avLst/>
              <a:gdLst/>
              <a:ahLst/>
              <a:cxnLst>
                <a:cxn ang="0">
                  <a:pos x="1051" y="2"/>
                </a:cxn>
                <a:cxn ang="0">
                  <a:pos x="1061" y="15"/>
                </a:cxn>
                <a:cxn ang="0">
                  <a:pos x="1079" y="43"/>
                </a:cxn>
                <a:cxn ang="0">
                  <a:pos x="1102" y="83"/>
                </a:cxn>
                <a:cxn ang="0">
                  <a:pos x="1129" y="136"/>
                </a:cxn>
                <a:cxn ang="0">
                  <a:pos x="1156" y="201"/>
                </a:cxn>
                <a:cxn ang="0">
                  <a:pos x="1181" y="278"/>
                </a:cxn>
                <a:cxn ang="0">
                  <a:pos x="1203" y="366"/>
                </a:cxn>
                <a:cxn ang="0">
                  <a:pos x="1218" y="464"/>
                </a:cxn>
                <a:cxn ang="0">
                  <a:pos x="1224" y="574"/>
                </a:cxn>
                <a:cxn ang="0">
                  <a:pos x="1219" y="693"/>
                </a:cxn>
                <a:cxn ang="0">
                  <a:pos x="1200" y="822"/>
                </a:cxn>
                <a:cxn ang="0">
                  <a:pos x="1165" y="960"/>
                </a:cxn>
                <a:cxn ang="0">
                  <a:pos x="1123" y="1081"/>
                </a:cxn>
                <a:cxn ang="0">
                  <a:pos x="1076" y="1183"/>
                </a:cxn>
                <a:cxn ang="0">
                  <a:pos x="1026" y="1266"/>
                </a:cxn>
                <a:cxn ang="0">
                  <a:pos x="976" y="1333"/>
                </a:cxn>
                <a:cxn ang="0">
                  <a:pos x="923" y="1386"/>
                </a:cxn>
                <a:cxn ang="0">
                  <a:pos x="873" y="1427"/>
                </a:cxn>
                <a:cxn ang="0">
                  <a:pos x="824" y="1456"/>
                </a:cxn>
                <a:cxn ang="0">
                  <a:pos x="779" y="1475"/>
                </a:cxn>
                <a:cxn ang="0">
                  <a:pos x="738" y="1488"/>
                </a:cxn>
                <a:cxn ang="0">
                  <a:pos x="703" y="1494"/>
                </a:cxn>
                <a:cxn ang="0">
                  <a:pos x="675" y="1497"/>
                </a:cxn>
                <a:cxn ang="0">
                  <a:pos x="655" y="1496"/>
                </a:cxn>
                <a:cxn ang="0">
                  <a:pos x="645" y="1495"/>
                </a:cxn>
                <a:cxn ang="0">
                  <a:pos x="616" y="1497"/>
                </a:cxn>
                <a:cxn ang="0">
                  <a:pos x="562" y="1484"/>
                </a:cxn>
                <a:cxn ang="0">
                  <a:pos x="508" y="1451"/>
                </a:cxn>
                <a:cxn ang="0">
                  <a:pos x="457" y="1403"/>
                </a:cxn>
                <a:cxn ang="0">
                  <a:pos x="406" y="1339"/>
                </a:cxn>
                <a:cxn ang="0">
                  <a:pos x="358" y="1264"/>
                </a:cxn>
                <a:cxn ang="0">
                  <a:pos x="311" y="1178"/>
                </a:cxn>
                <a:cxn ang="0">
                  <a:pos x="266" y="1087"/>
                </a:cxn>
                <a:cxn ang="0">
                  <a:pos x="224" y="989"/>
                </a:cxn>
                <a:cxn ang="0">
                  <a:pos x="185" y="890"/>
                </a:cxn>
                <a:cxn ang="0">
                  <a:pos x="132" y="743"/>
                </a:cxn>
                <a:cxn ang="0">
                  <a:pos x="100" y="648"/>
                </a:cxn>
                <a:cxn ang="0">
                  <a:pos x="73" y="560"/>
                </a:cxn>
                <a:cxn ang="0">
                  <a:pos x="50" y="481"/>
                </a:cxn>
                <a:cxn ang="0">
                  <a:pos x="30" y="412"/>
                </a:cxn>
                <a:cxn ang="0">
                  <a:pos x="16" y="358"/>
                </a:cxn>
                <a:cxn ang="0">
                  <a:pos x="6" y="318"/>
                </a:cxn>
                <a:cxn ang="0">
                  <a:pos x="1" y="298"/>
                </a:cxn>
                <a:cxn ang="0">
                  <a:pos x="62" y="306"/>
                </a:cxn>
                <a:cxn ang="0">
                  <a:pos x="183" y="317"/>
                </a:cxn>
                <a:cxn ang="0">
                  <a:pos x="300" y="315"/>
                </a:cxn>
                <a:cxn ang="0">
                  <a:pos x="411" y="300"/>
                </a:cxn>
                <a:cxn ang="0">
                  <a:pos x="516" y="277"/>
                </a:cxn>
                <a:cxn ang="0">
                  <a:pos x="613" y="247"/>
                </a:cxn>
                <a:cxn ang="0">
                  <a:pos x="703" y="212"/>
                </a:cxn>
                <a:cxn ang="0">
                  <a:pos x="783" y="174"/>
                </a:cxn>
                <a:cxn ang="0">
                  <a:pos x="855" y="135"/>
                </a:cxn>
                <a:cxn ang="0">
                  <a:pos x="917" y="98"/>
                </a:cxn>
                <a:cxn ang="0">
                  <a:pos x="968" y="63"/>
                </a:cxn>
                <a:cxn ang="0">
                  <a:pos x="1006" y="34"/>
                </a:cxn>
                <a:cxn ang="0">
                  <a:pos x="1034" y="13"/>
                </a:cxn>
                <a:cxn ang="0">
                  <a:pos x="1047" y="2"/>
                </a:cxn>
              </a:cxnLst>
              <a:rect l="0" t="0" r="r" b="b"/>
              <a:pathLst>
                <a:path w="1224" h="1497">
                  <a:moveTo>
                    <a:pt x="1049" y="0"/>
                  </a:moveTo>
                  <a:lnTo>
                    <a:pt x="1051" y="2"/>
                  </a:lnTo>
                  <a:lnTo>
                    <a:pt x="1054" y="7"/>
                  </a:lnTo>
                  <a:lnTo>
                    <a:pt x="1061" y="15"/>
                  </a:lnTo>
                  <a:lnTo>
                    <a:pt x="1069" y="27"/>
                  </a:lnTo>
                  <a:lnTo>
                    <a:pt x="1079" y="43"/>
                  </a:lnTo>
                  <a:lnTo>
                    <a:pt x="1090" y="62"/>
                  </a:lnTo>
                  <a:lnTo>
                    <a:pt x="1102" y="83"/>
                  </a:lnTo>
                  <a:lnTo>
                    <a:pt x="1115" y="108"/>
                  </a:lnTo>
                  <a:lnTo>
                    <a:pt x="1129" y="136"/>
                  </a:lnTo>
                  <a:lnTo>
                    <a:pt x="1142" y="167"/>
                  </a:lnTo>
                  <a:lnTo>
                    <a:pt x="1156" y="201"/>
                  </a:lnTo>
                  <a:lnTo>
                    <a:pt x="1169" y="238"/>
                  </a:lnTo>
                  <a:lnTo>
                    <a:pt x="1181" y="278"/>
                  </a:lnTo>
                  <a:lnTo>
                    <a:pt x="1193" y="321"/>
                  </a:lnTo>
                  <a:lnTo>
                    <a:pt x="1203" y="366"/>
                  </a:lnTo>
                  <a:lnTo>
                    <a:pt x="1211" y="414"/>
                  </a:lnTo>
                  <a:lnTo>
                    <a:pt x="1218" y="464"/>
                  </a:lnTo>
                  <a:lnTo>
                    <a:pt x="1223" y="518"/>
                  </a:lnTo>
                  <a:lnTo>
                    <a:pt x="1224" y="574"/>
                  </a:lnTo>
                  <a:lnTo>
                    <a:pt x="1223" y="632"/>
                  </a:lnTo>
                  <a:lnTo>
                    <a:pt x="1219" y="693"/>
                  </a:lnTo>
                  <a:lnTo>
                    <a:pt x="1211" y="756"/>
                  </a:lnTo>
                  <a:lnTo>
                    <a:pt x="1200" y="822"/>
                  </a:lnTo>
                  <a:lnTo>
                    <a:pt x="1185" y="889"/>
                  </a:lnTo>
                  <a:lnTo>
                    <a:pt x="1165" y="960"/>
                  </a:lnTo>
                  <a:lnTo>
                    <a:pt x="1145" y="1023"/>
                  </a:lnTo>
                  <a:lnTo>
                    <a:pt x="1123" y="1081"/>
                  </a:lnTo>
                  <a:lnTo>
                    <a:pt x="1099" y="1134"/>
                  </a:lnTo>
                  <a:lnTo>
                    <a:pt x="1076" y="1183"/>
                  </a:lnTo>
                  <a:lnTo>
                    <a:pt x="1052" y="1226"/>
                  </a:lnTo>
                  <a:lnTo>
                    <a:pt x="1026" y="1266"/>
                  </a:lnTo>
                  <a:lnTo>
                    <a:pt x="1001" y="1302"/>
                  </a:lnTo>
                  <a:lnTo>
                    <a:pt x="976" y="1333"/>
                  </a:lnTo>
                  <a:lnTo>
                    <a:pt x="949" y="1362"/>
                  </a:lnTo>
                  <a:lnTo>
                    <a:pt x="923" y="1386"/>
                  </a:lnTo>
                  <a:lnTo>
                    <a:pt x="898" y="1408"/>
                  </a:lnTo>
                  <a:lnTo>
                    <a:pt x="873" y="1427"/>
                  </a:lnTo>
                  <a:lnTo>
                    <a:pt x="848" y="1443"/>
                  </a:lnTo>
                  <a:lnTo>
                    <a:pt x="824" y="1456"/>
                  </a:lnTo>
                  <a:lnTo>
                    <a:pt x="801" y="1467"/>
                  </a:lnTo>
                  <a:lnTo>
                    <a:pt x="779" y="1475"/>
                  </a:lnTo>
                  <a:lnTo>
                    <a:pt x="758" y="1483"/>
                  </a:lnTo>
                  <a:lnTo>
                    <a:pt x="738" y="1488"/>
                  </a:lnTo>
                  <a:lnTo>
                    <a:pt x="720" y="1491"/>
                  </a:lnTo>
                  <a:lnTo>
                    <a:pt x="703" y="1494"/>
                  </a:lnTo>
                  <a:lnTo>
                    <a:pt x="688" y="1496"/>
                  </a:lnTo>
                  <a:lnTo>
                    <a:pt x="675" y="1497"/>
                  </a:lnTo>
                  <a:lnTo>
                    <a:pt x="664" y="1497"/>
                  </a:lnTo>
                  <a:lnTo>
                    <a:pt x="655" y="1496"/>
                  </a:lnTo>
                  <a:lnTo>
                    <a:pt x="648" y="1496"/>
                  </a:lnTo>
                  <a:lnTo>
                    <a:pt x="645" y="1495"/>
                  </a:lnTo>
                  <a:lnTo>
                    <a:pt x="643" y="1495"/>
                  </a:lnTo>
                  <a:lnTo>
                    <a:pt x="616" y="1497"/>
                  </a:lnTo>
                  <a:lnTo>
                    <a:pt x="588" y="1492"/>
                  </a:lnTo>
                  <a:lnTo>
                    <a:pt x="562" y="1484"/>
                  </a:lnTo>
                  <a:lnTo>
                    <a:pt x="535" y="1470"/>
                  </a:lnTo>
                  <a:lnTo>
                    <a:pt x="508" y="1451"/>
                  </a:lnTo>
                  <a:lnTo>
                    <a:pt x="482" y="1429"/>
                  </a:lnTo>
                  <a:lnTo>
                    <a:pt x="457" y="1403"/>
                  </a:lnTo>
                  <a:lnTo>
                    <a:pt x="431" y="1373"/>
                  </a:lnTo>
                  <a:lnTo>
                    <a:pt x="406" y="1339"/>
                  </a:lnTo>
                  <a:lnTo>
                    <a:pt x="382" y="1303"/>
                  </a:lnTo>
                  <a:lnTo>
                    <a:pt x="358" y="1264"/>
                  </a:lnTo>
                  <a:lnTo>
                    <a:pt x="334" y="1222"/>
                  </a:lnTo>
                  <a:lnTo>
                    <a:pt x="311" y="1178"/>
                  </a:lnTo>
                  <a:lnTo>
                    <a:pt x="288" y="1133"/>
                  </a:lnTo>
                  <a:lnTo>
                    <a:pt x="266" y="1087"/>
                  </a:lnTo>
                  <a:lnTo>
                    <a:pt x="245" y="1039"/>
                  </a:lnTo>
                  <a:lnTo>
                    <a:pt x="224" y="989"/>
                  </a:lnTo>
                  <a:lnTo>
                    <a:pt x="204" y="941"/>
                  </a:lnTo>
                  <a:lnTo>
                    <a:pt x="185" y="890"/>
                  </a:lnTo>
                  <a:lnTo>
                    <a:pt x="166" y="841"/>
                  </a:lnTo>
                  <a:lnTo>
                    <a:pt x="132" y="743"/>
                  </a:lnTo>
                  <a:lnTo>
                    <a:pt x="116" y="695"/>
                  </a:lnTo>
                  <a:lnTo>
                    <a:pt x="100" y="648"/>
                  </a:lnTo>
                  <a:lnTo>
                    <a:pt x="87" y="604"/>
                  </a:lnTo>
                  <a:lnTo>
                    <a:pt x="73" y="560"/>
                  </a:lnTo>
                  <a:lnTo>
                    <a:pt x="61" y="519"/>
                  </a:lnTo>
                  <a:lnTo>
                    <a:pt x="50" y="481"/>
                  </a:lnTo>
                  <a:lnTo>
                    <a:pt x="40" y="445"/>
                  </a:lnTo>
                  <a:lnTo>
                    <a:pt x="30" y="412"/>
                  </a:lnTo>
                  <a:lnTo>
                    <a:pt x="23" y="383"/>
                  </a:lnTo>
                  <a:lnTo>
                    <a:pt x="16" y="358"/>
                  </a:lnTo>
                  <a:lnTo>
                    <a:pt x="10" y="336"/>
                  </a:lnTo>
                  <a:lnTo>
                    <a:pt x="6" y="318"/>
                  </a:lnTo>
                  <a:lnTo>
                    <a:pt x="2" y="305"/>
                  </a:lnTo>
                  <a:lnTo>
                    <a:pt x="1" y="298"/>
                  </a:lnTo>
                  <a:lnTo>
                    <a:pt x="0" y="295"/>
                  </a:lnTo>
                  <a:lnTo>
                    <a:pt x="62" y="306"/>
                  </a:lnTo>
                  <a:lnTo>
                    <a:pt x="124" y="313"/>
                  </a:lnTo>
                  <a:lnTo>
                    <a:pt x="183" y="317"/>
                  </a:lnTo>
                  <a:lnTo>
                    <a:pt x="242" y="317"/>
                  </a:lnTo>
                  <a:lnTo>
                    <a:pt x="300" y="315"/>
                  </a:lnTo>
                  <a:lnTo>
                    <a:pt x="356" y="309"/>
                  </a:lnTo>
                  <a:lnTo>
                    <a:pt x="411" y="300"/>
                  </a:lnTo>
                  <a:lnTo>
                    <a:pt x="464" y="290"/>
                  </a:lnTo>
                  <a:lnTo>
                    <a:pt x="516" y="277"/>
                  </a:lnTo>
                  <a:lnTo>
                    <a:pt x="565" y="263"/>
                  </a:lnTo>
                  <a:lnTo>
                    <a:pt x="613" y="247"/>
                  </a:lnTo>
                  <a:lnTo>
                    <a:pt x="659" y="230"/>
                  </a:lnTo>
                  <a:lnTo>
                    <a:pt x="703" y="212"/>
                  </a:lnTo>
                  <a:lnTo>
                    <a:pt x="744" y="193"/>
                  </a:lnTo>
                  <a:lnTo>
                    <a:pt x="783" y="174"/>
                  </a:lnTo>
                  <a:lnTo>
                    <a:pt x="821" y="155"/>
                  </a:lnTo>
                  <a:lnTo>
                    <a:pt x="855" y="135"/>
                  </a:lnTo>
                  <a:lnTo>
                    <a:pt x="888" y="116"/>
                  </a:lnTo>
                  <a:lnTo>
                    <a:pt x="917" y="98"/>
                  </a:lnTo>
                  <a:lnTo>
                    <a:pt x="944" y="80"/>
                  </a:lnTo>
                  <a:lnTo>
                    <a:pt x="968" y="63"/>
                  </a:lnTo>
                  <a:lnTo>
                    <a:pt x="988" y="48"/>
                  </a:lnTo>
                  <a:lnTo>
                    <a:pt x="1006" y="34"/>
                  </a:lnTo>
                  <a:lnTo>
                    <a:pt x="1022" y="23"/>
                  </a:lnTo>
                  <a:lnTo>
                    <a:pt x="1034" y="13"/>
                  </a:lnTo>
                  <a:lnTo>
                    <a:pt x="1042" y="6"/>
                  </a:lnTo>
                  <a:lnTo>
                    <a:pt x="1047" y="2"/>
                  </a:lnTo>
                  <a:lnTo>
                    <a:pt x="1049" y="0"/>
                  </a:lnTo>
                  <a:close/>
                </a:path>
              </a:pathLst>
            </a:custGeom>
            <a:solidFill>
              <a:srgbClr val="133B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ABEAAC9E-1F20-7E48-BAFC-45DEA2B5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50" y="3028951"/>
              <a:ext cx="1347788" cy="2398713"/>
            </a:xfrm>
            <a:custGeom>
              <a:avLst/>
              <a:gdLst/>
              <a:ahLst/>
              <a:cxnLst>
                <a:cxn ang="0">
                  <a:pos x="24" y="1"/>
                </a:cxn>
                <a:cxn ang="0">
                  <a:pos x="33" y="17"/>
                </a:cxn>
                <a:cxn ang="0">
                  <a:pos x="52" y="44"/>
                </a:cxn>
                <a:cxn ang="0">
                  <a:pos x="82" y="82"/>
                </a:cxn>
                <a:cxn ang="0">
                  <a:pos x="121" y="127"/>
                </a:cxn>
                <a:cxn ang="0">
                  <a:pos x="173" y="179"/>
                </a:cxn>
                <a:cxn ang="0">
                  <a:pos x="236" y="235"/>
                </a:cxn>
                <a:cxn ang="0">
                  <a:pos x="311" y="292"/>
                </a:cxn>
                <a:cxn ang="0">
                  <a:pos x="399" y="349"/>
                </a:cxn>
                <a:cxn ang="0">
                  <a:pos x="500" y="402"/>
                </a:cxn>
                <a:cxn ang="0">
                  <a:pos x="614" y="450"/>
                </a:cxn>
                <a:cxn ang="0">
                  <a:pos x="743" y="491"/>
                </a:cxn>
                <a:cxn ang="0">
                  <a:pos x="813" y="510"/>
                </a:cxn>
                <a:cxn ang="0">
                  <a:pos x="805" y="527"/>
                </a:cxn>
                <a:cxn ang="0">
                  <a:pos x="791" y="559"/>
                </a:cxn>
                <a:cxn ang="0">
                  <a:pos x="774" y="605"/>
                </a:cxn>
                <a:cxn ang="0">
                  <a:pos x="754" y="663"/>
                </a:cxn>
                <a:cxn ang="0">
                  <a:pos x="733" y="729"/>
                </a:cxn>
                <a:cxn ang="0">
                  <a:pos x="714" y="805"/>
                </a:cxn>
                <a:cxn ang="0">
                  <a:pos x="697" y="886"/>
                </a:cxn>
                <a:cxn ang="0">
                  <a:pos x="686" y="971"/>
                </a:cxn>
                <a:cxn ang="0">
                  <a:pos x="681" y="1060"/>
                </a:cxn>
                <a:cxn ang="0">
                  <a:pos x="684" y="1149"/>
                </a:cxn>
                <a:cxn ang="0">
                  <a:pos x="697" y="1237"/>
                </a:cxn>
                <a:cxn ang="0">
                  <a:pos x="723" y="1322"/>
                </a:cxn>
                <a:cxn ang="0">
                  <a:pos x="761" y="1403"/>
                </a:cxn>
                <a:cxn ang="0">
                  <a:pos x="815" y="1477"/>
                </a:cxn>
                <a:cxn ang="0">
                  <a:pos x="847" y="1511"/>
                </a:cxn>
                <a:cxn ang="0">
                  <a:pos x="837" y="1508"/>
                </a:cxn>
                <a:cxn ang="0">
                  <a:pos x="815" y="1503"/>
                </a:cxn>
                <a:cxn ang="0">
                  <a:pos x="786" y="1495"/>
                </a:cxn>
                <a:cxn ang="0">
                  <a:pos x="749" y="1482"/>
                </a:cxn>
                <a:cxn ang="0">
                  <a:pos x="705" y="1466"/>
                </a:cxn>
                <a:cxn ang="0">
                  <a:pos x="655" y="1444"/>
                </a:cxn>
                <a:cxn ang="0">
                  <a:pos x="602" y="1418"/>
                </a:cxn>
                <a:cxn ang="0">
                  <a:pos x="545" y="1385"/>
                </a:cxn>
                <a:cxn ang="0">
                  <a:pos x="485" y="1347"/>
                </a:cxn>
                <a:cxn ang="0">
                  <a:pos x="426" y="1302"/>
                </a:cxn>
                <a:cxn ang="0">
                  <a:pos x="365" y="1250"/>
                </a:cxn>
                <a:cxn ang="0">
                  <a:pos x="306" y="1191"/>
                </a:cxn>
                <a:cxn ang="0">
                  <a:pos x="249" y="1124"/>
                </a:cxn>
                <a:cxn ang="0">
                  <a:pos x="195" y="1048"/>
                </a:cxn>
                <a:cxn ang="0">
                  <a:pos x="145" y="964"/>
                </a:cxn>
                <a:cxn ang="0">
                  <a:pos x="101" y="870"/>
                </a:cxn>
                <a:cxn ang="0">
                  <a:pos x="64" y="766"/>
                </a:cxn>
                <a:cxn ang="0">
                  <a:pos x="34" y="651"/>
                </a:cxn>
                <a:cxn ang="0">
                  <a:pos x="13" y="527"/>
                </a:cxn>
                <a:cxn ang="0">
                  <a:pos x="2" y="391"/>
                </a:cxn>
                <a:cxn ang="0">
                  <a:pos x="1" y="244"/>
                </a:cxn>
                <a:cxn ang="0">
                  <a:pos x="13" y="84"/>
                </a:cxn>
              </a:cxnLst>
              <a:rect l="0" t="0" r="r" b="b"/>
              <a:pathLst>
                <a:path w="849" h="1511">
                  <a:moveTo>
                    <a:pt x="23" y="0"/>
                  </a:moveTo>
                  <a:lnTo>
                    <a:pt x="24" y="1"/>
                  </a:lnTo>
                  <a:lnTo>
                    <a:pt x="27" y="7"/>
                  </a:lnTo>
                  <a:lnTo>
                    <a:pt x="33" y="17"/>
                  </a:lnTo>
                  <a:lnTo>
                    <a:pt x="42" y="29"/>
                  </a:lnTo>
                  <a:lnTo>
                    <a:pt x="52" y="44"/>
                  </a:lnTo>
                  <a:lnTo>
                    <a:pt x="66" y="61"/>
                  </a:lnTo>
                  <a:lnTo>
                    <a:pt x="82" y="82"/>
                  </a:lnTo>
                  <a:lnTo>
                    <a:pt x="100" y="104"/>
                  </a:lnTo>
                  <a:lnTo>
                    <a:pt x="121" y="127"/>
                  </a:lnTo>
                  <a:lnTo>
                    <a:pt x="146" y="153"/>
                  </a:lnTo>
                  <a:lnTo>
                    <a:pt x="173" y="179"/>
                  </a:lnTo>
                  <a:lnTo>
                    <a:pt x="203" y="207"/>
                  </a:lnTo>
                  <a:lnTo>
                    <a:pt x="236" y="235"/>
                  </a:lnTo>
                  <a:lnTo>
                    <a:pt x="272" y="263"/>
                  </a:lnTo>
                  <a:lnTo>
                    <a:pt x="311" y="292"/>
                  </a:lnTo>
                  <a:lnTo>
                    <a:pt x="354" y="320"/>
                  </a:lnTo>
                  <a:lnTo>
                    <a:pt x="399" y="349"/>
                  </a:lnTo>
                  <a:lnTo>
                    <a:pt x="448" y="376"/>
                  </a:lnTo>
                  <a:lnTo>
                    <a:pt x="500" y="402"/>
                  </a:lnTo>
                  <a:lnTo>
                    <a:pt x="555" y="427"/>
                  </a:lnTo>
                  <a:lnTo>
                    <a:pt x="614" y="450"/>
                  </a:lnTo>
                  <a:lnTo>
                    <a:pt x="678" y="472"/>
                  </a:lnTo>
                  <a:lnTo>
                    <a:pt x="743" y="491"/>
                  </a:lnTo>
                  <a:lnTo>
                    <a:pt x="814" y="508"/>
                  </a:lnTo>
                  <a:lnTo>
                    <a:pt x="813" y="510"/>
                  </a:lnTo>
                  <a:lnTo>
                    <a:pt x="809" y="516"/>
                  </a:lnTo>
                  <a:lnTo>
                    <a:pt x="805" y="527"/>
                  </a:lnTo>
                  <a:lnTo>
                    <a:pt x="799" y="541"/>
                  </a:lnTo>
                  <a:lnTo>
                    <a:pt x="791" y="559"/>
                  </a:lnTo>
                  <a:lnTo>
                    <a:pt x="783" y="580"/>
                  </a:lnTo>
                  <a:lnTo>
                    <a:pt x="774" y="605"/>
                  </a:lnTo>
                  <a:lnTo>
                    <a:pt x="764" y="633"/>
                  </a:lnTo>
                  <a:lnTo>
                    <a:pt x="754" y="663"/>
                  </a:lnTo>
                  <a:lnTo>
                    <a:pt x="743" y="695"/>
                  </a:lnTo>
                  <a:lnTo>
                    <a:pt x="733" y="729"/>
                  </a:lnTo>
                  <a:lnTo>
                    <a:pt x="724" y="766"/>
                  </a:lnTo>
                  <a:lnTo>
                    <a:pt x="714" y="805"/>
                  </a:lnTo>
                  <a:lnTo>
                    <a:pt x="706" y="845"/>
                  </a:lnTo>
                  <a:lnTo>
                    <a:pt x="697" y="886"/>
                  </a:lnTo>
                  <a:lnTo>
                    <a:pt x="691" y="929"/>
                  </a:lnTo>
                  <a:lnTo>
                    <a:pt x="686" y="971"/>
                  </a:lnTo>
                  <a:lnTo>
                    <a:pt x="683" y="1016"/>
                  </a:lnTo>
                  <a:lnTo>
                    <a:pt x="681" y="1060"/>
                  </a:lnTo>
                  <a:lnTo>
                    <a:pt x="681" y="1105"/>
                  </a:lnTo>
                  <a:lnTo>
                    <a:pt x="684" y="1149"/>
                  </a:lnTo>
                  <a:lnTo>
                    <a:pt x="690" y="1194"/>
                  </a:lnTo>
                  <a:lnTo>
                    <a:pt x="697" y="1237"/>
                  </a:lnTo>
                  <a:lnTo>
                    <a:pt x="708" y="1280"/>
                  </a:lnTo>
                  <a:lnTo>
                    <a:pt x="723" y="1322"/>
                  </a:lnTo>
                  <a:lnTo>
                    <a:pt x="740" y="1363"/>
                  </a:lnTo>
                  <a:lnTo>
                    <a:pt x="761" y="1403"/>
                  </a:lnTo>
                  <a:lnTo>
                    <a:pt x="786" y="1441"/>
                  </a:lnTo>
                  <a:lnTo>
                    <a:pt x="815" y="1477"/>
                  </a:lnTo>
                  <a:lnTo>
                    <a:pt x="849" y="1511"/>
                  </a:lnTo>
                  <a:lnTo>
                    <a:pt x="847" y="1511"/>
                  </a:lnTo>
                  <a:lnTo>
                    <a:pt x="843" y="1510"/>
                  </a:lnTo>
                  <a:lnTo>
                    <a:pt x="837" y="1508"/>
                  </a:lnTo>
                  <a:lnTo>
                    <a:pt x="827" y="1506"/>
                  </a:lnTo>
                  <a:lnTo>
                    <a:pt x="815" y="1503"/>
                  </a:lnTo>
                  <a:lnTo>
                    <a:pt x="802" y="1499"/>
                  </a:lnTo>
                  <a:lnTo>
                    <a:pt x="786" y="1495"/>
                  </a:lnTo>
                  <a:lnTo>
                    <a:pt x="768" y="1489"/>
                  </a:lnTo>
                  <a:lnTo>
                    <a:pt x="749" y="1482"/>
                  </a:lnTo>
                  <a:lnTo>
                    <a:pt x="727" y="1474"/>
                  </a:lnTo>
                  <a:lnTo>
                    <a:pt x="705" y="1466"/>
                  </a:lnTo>
                  <a:lnTo>
                    <a:pt x="681" y="1455"/>
                  </a:lnTo>
                  <a:lnTo>
                    <a:pt x="655" y="1444"/>
                  </a:lnTo>
                  <a:lnTo>
                    <a:pt x="629" y="1431"/>
                  </a:lnTo>
                  <a:lnTo>
                    <a:pt x="602" y="1418"/>
                  </a:lnTo>
                  <a:lnTo>
                    <a:pt x="573" y="1402"/>
                  </a:lnTo>
                  <a:lnTo>
                    <a:pt x="545" y="1385"/>
                  </a:lnTo>
                  <a:lnTo>
                    <a:pt x="515" y="1366"/>
                  </a:lnTo>
                  <a:lnTo>
                    <a:pt x="485" y="1347"/>
                  </a:lnTo>
                  <a:lnTo>
                    <a:pt x="455" y="1325"/>
                  </a:lnTo>
                  <a:lnTo>
                    <a:pt x="426" y="1302"/>
                  </a:lnTo>
                  <a:lnTo>
                    <a:pt x="395" y="1277"/>
                  </a:lnTo>
                  <a:lnTo>
                    <a:pt x="365" y="1250"/>
                  </a:lnTo>
                  <a:lnTo>
                    <a:pt x="335" y="1222"/>
                  </a:lnTo>
                  <a:lnTo>
                    <a:pt x="306" y="1191"/>
                  </a:lnTo>
                  <a:lnTo>
                    <a:pt x="277" y="1159"/>
                  </a:lnTo>
                  <a:lnTo>
                    <a:pt x="249" y="1124"/>
                  </a:lnTo>
                  <a:lnTo>
                    <a:pt x="221" y="1087"/>
                  </a:lnTo>
                  <a:lnTo>
                    <a:pt x="195" y="1048"/>
                  </a:lnTo>
                  <a:lnTo>
                    <a:pt x="169" y="1006"/>
                  </a:lnTo>
                  <a:lnTo>
                    <a:pt x="145" y="964"/>
                  </a:lnTo>
                  <a:lnTo>
                    <a:pt x="122" y="917"/>
                  </a:lnTo>
                  <a:lnTo>
                    <a:pt x="101" y="870"/>
                  </a:lnTo>
                  <a:lnTo>
                    <a:pt x="81" y="819"/>
                  </a:lnTo>
                  <a:lnTo>
                    <a:pt x="64" y="766"/>
                  </a:lnTo>
                  <a:lnTo>
                    <a:pt x="48" y="710"/>
                  </a:lnTo>
                  <a:lnTo>
                    <a:pt x="34" y="651"/>
                  </a:lnTo>
                  <a:lnTo>
                    <a:pt x="22" y="591"/>
                  </a:lnTo>
                  <a:lnTo>
                    <a:pt x="13" y="527"/>
                  </a:lnTo>
                  <a:lnTo>
                    <a:pt x="6" y="461"/>
                  </a:lnTo>
                  <a:lnTo>
                    <a:pt x="2" y="391"/>
                  </a:lnTo>
                  <a:lnTo>
                    <a:pt x="0" y="319"/>
                  </a:lnTo>
                  <a:lnTo>
                    <a:pt x="1" y="244"/>
                  </a:lnTo>
                  <a:lnTo>
                    <a:pt x="5" y="166"/>
                  </a:lnTo>
                  <a:lnTo>
                    <a:pt x="13" y="84"/>
                  </a:lnTo>
                  <a:lnTo>
                    <a:pt x="2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33B71"/>
                </a:gs>
                <a:gs pos="48000">
                  <a:srgbClr val="365B85"/>
                </a:gs>
                <a:gs pos="99000">
                  <a:srgbClr val="365B85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68657D0-45E0-D859-A2B3-B22334FDA817}"/>
              </a:ext>
            </a:extLst>
          </p:cNvPr>
          <p:cNvSpPr txBox="1"/>
          <p:nvPr/>
        </p:nvSpPr>
        <p:spPr>
          <a:xfrm>
            <a:off x="178122" y="728449"/>
            <a:ext cx="5508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Improving GroupLife</a:t>
            </a:r>
          </a:p>
        </p:txBody>
      </p:sp>
    </p:spTree>
    <p:extLst>
      <p:ext uri="{BB962C8B-B14F-4D97-AF65-F5344CB8AC3E}">
        <p14:creationId xmlns:p14="http://schemas.microsoft.com/office/powerpoint/2010/main" val="91777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56BE89-93A7-9874-B8F3-66E11C3CBAEE}"/>
              </a:ext>
            </a:extLst>
          </p:cNvPr>
          <p:cNvSpPr txBox="1"/>
          <p:nvPr/>
        </p:nvSpPr>
        <p:spPr>
          <a:xfrm>
            <a:off x="195943" y="2718839"/>
            <a:ext cx="4605241" cy="341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4400" b="1" dirty="0">
                <a:solidFill>
                  <a:schemeClr val="bg1"/>
                </a:solidFill>
              </a:rPr>
              <a:t>You will be doing much of the work.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4400" b="1" dirty="0">
                <a:solidFill>
                  <a:schemeClr val="bg1"/>
                </a:solidFill>
              </a:rPr>
              <a:t>Please have tear sheets and marker board. </a:t>
            </a:r>
          </a:p>
        </p:txBody>
      </p:sp>
      <p:grpSp>
        <p:nvGrpSpPr>
          <p:cNvPr id="21" name="Group 14">
            <a:extLst>
              <a:ext uri="{FF2B5EF4-FFF2-40B4-BE49-F238E27FC236}">
                <a16:creationId xmlns:a16="http://schemas.microsoft.com/office/drawing/2014/main" id="{9FC9E4C5-EFBE-4042-9D26-93DB1EAB8C10}"/>
              </a:ext>
            </a:extLst>
          </p:cNvPr>
          <p:cNvGrpSpPr>
            <a:grpSpLocks noChangeAspect="1"/>
          </p:cNvGrpSpPr>
          <p:nvPr/>
        </p:nvGrpSpPr>
        <p:grpSpPr>
          <a:xfrm>
            <a:off x="5929304" y="777964"/>
            <a:ext cx="5500332" cy="5577840"/>
            <a:chOff x="3879850" y="1189038"/>
            <a:chExt cx="4419600" cy="4479926"/>
          </a:xfrm>
        </p:grpSpPr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C0CDC7FC-6005-7447-B264-097C977500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7925" y="3054351"/>
              <a:ext cx="1944688" cy="24304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40" y="2"/>
                </a:cxn>
                <a:cxn ang="0">
                  <a:pos x="87" y="5"/>
                </a:cxn>
                <a:cxn ang="0">
                  <a:pos x="148" y="10"/>
                </a:cxn>
                <a:cxn ang="0">
                  <a:pos x="222" y="18"/>
                </a:cxn>
                <a:cxn ang="0">
                  <a:pos x="306" y="30"/>
                </a:cxn>
                <a:cxn ang="0">
                  <a:pos x="397" y="46"/>
                </a:cxn>
                <a:cxn ang="0">
                  <a:pos x="495" y="66"/>
                </a:cxn>
                <a:cxn ang="0">
                  <a:pos x="595" y="92"/>
                </a:cxn>
                <a:cxn ang="0">
                  <a:pos x="696" y="123"/>
                </a:cxn>
                <a:cxn ang="0">
                  <a:pos x="796" y="162"/>
                </a:cxn>
                <a:cxn ang="0">
                  <a:pos x="891" y="206"/>
                </a:cxn>
                <a:cxn ang="0">
                  <a:pos x="982" y="259"/>
                </a:cxn>
                <a:cxn ang="0">
                  <a:pos x="1063" y="320"/>
                </a:cxn>
                <a:cxn ang="0">
                  <a:pos x="1134" y="390"/>
                </a:cxn>
                <a:cxn ang="0">
                  <a:pos x="1192" y="469"/>
                </a:cxn>
                <a:cxn ang="0">
                  <a:pos x="1219" y="522"/>
                </a:cxn>
                <a:cxn ang="0">
                  <a:pos x="1222" y="561"/>
                </a:cxn>
                <a:cxn ang="0">
                  <a:pos x="1225" y="583"/>
                </a:cxn>
                <a:cxn ang="0">
                  <a:pos x="1225" y="619"/>
                </a:cxn>
                <a:cxn ang="0">
                  <a:pos x="1219" y="652"/>
                </a:cxn>
                <a:cxn ang="0">
                  <a:pos x="1209" y="694"/>
                </a:cxn>
                <a:cxn ang="0">
                  <a:pos x="1193" y="744"/>
                </a:cxn>
                <a:cxn ang="0">
                  <a:pos x="1167" y="802"/>
                </a:cxn>
                <a:cxn ang="0">
                  <a:pos x="1131" y="867"/>
                </a:cxn>
                <a:cxn ang="0">
                  <a:pos x="1084" y="938"/>
                </a:cxn>
                <a:cxn ang="0">
                  <a:pos x="1021" y="1013"/>
                </a:cxn>
                <a:cxn ang="0">
                  <a:pos x="943" y="1094"/>
                </a:cxn>
                <a:cxn ang="0">
                  <a:pos x="849" y="1178"/>
                </a:cxn>
                <a:cxn ang="0">
                  <a:pos x="734" y="1264"/>
                </a:cxn>
                <a:cxn ang="0">
                  <a:pos x="598" y="1352"/>
                </a:cxn>
                <a:cxn ang="0">
                  <a:pos x="440" y="1441"/>
                </a:cxn>
                <a:cxn ang="0">
                  <a:pos x="257" y="1531"/>
                </a:cxn>
                <a:cxn ang="0">
                  <a:pos x="259" y="1521"/>
                </a:cxn>
                <a:cxn ang="0">
                  <a:pos x="265" y="1495"/>
                </a:cxn>
                <a:cxn ang="0">
                  <a:pos x="273" y="1454"/>
                </a:cxn>
                <a:cxn ang="0">
                  <a:pos x="283" y="1397"/>
                </a:cxn>
                <a:cxn ang="0">
                  <a:pos x="294" y="1330"/>
                </a:cxn>
                <a:cxn ang="0">
                  <a:pos x="304" y="1252"/>
                </a:cxn>
                <a:cxn ang="0">
                  <a:pos x="314" y="1165"/>
                </a:cxn>
                <a:cxn ang="0">
                  <a:pos x="324" y="1071"/>
                </a:cxn>
                <a:cxn ang="0">
                  <a:pos x="330" y="971"/>
                </a:cxn>
                <a:cxn ang="0">
                  <a:pos x="332" y="868"/>
                </a:cxn>
                <a:cxn ang="0">
                  <a:pos x="332" y="762"/>
                </a:cxn>
                <a:cxn ang="0">
                  <a:pos x="326" y="657"/>
                </a:cxn>
                <a:cxn ang="0">
                  <a:pos x="314" y="552"/>
                </a:cxn>
                <a:cxn ang="0">
                  <a:pos x="296" y="451"/>
                </a:cxn>
                <a:cxn ang="0">
                  <a:pos x="270" y="354"/>
                </a:cxn>
                <a:cxn ang="0">
                  <a:pos x="236" y="264"/>
                </a:cxn>
                <a:cxn ang="0">
                  <a:pos x="192" y="181"/>
                </a:cxn>
                <a:cxn ang="0">
                  <a:pos x="139" y="109"/>
                </a:cxn>
                <a:cxn ang="0">
                  <a:pos x="75" y="48"/>
                </a:cxn>
                <a:cxn ang="0">
                  <a:pos x="0" y="0"/>
                </a:cxn>
              </a:cxnLst>
              <a:rect l="0" t="0" r="r" b="b"/>
              <a:pathLst>
                <a:path w="1225" h="1531">
                  <a:moveTo>
                    <a:pt x="0" y="0"/>
                  </a:moveTo>
                  <a:lnTo>
                    <a:pt x="10" y="0"/>
                  </a:lnTo>
                  <a:lnTo>
                    <a:pt x="23" y="1"/>
                  </a:lnTo>
                  <a:lnTo>
                    <a:pt x="40" y="2"/>
                  </a:lnTo>
                  <a:lnTo>
                    <a:pt x="62" y="3"/>
                  </a:lnTo>
                  <a:lnTo>
                    <a:pt x="87" y="5"/>
                  </a:lnTo>
                  <a:lnTo>
                    <a:pt x="115" y="7"/>
                  </a:lnTo>
                  <a:lnTo>
                    <a:pt x="148" y="10"/>
                  </a:lnTo>
                  <a:lnTo>
                    <a:pt x="184" y="14"/>
                  </a:lnTo>
                  <a:lnTo>
                    <a:pt x="222" y="18"/>
                  </a:lnTo>
                  <a:lnTo>
                    <a:pt x="262" y="24"/>
                  </a:lnTo>
                  <a:lnTo>
                    <a:pt x="306" y="30"/>
                  </a:lnTo>
                  <a:lnTo>
                    <a:pt x="350" y="38"/>
                  </a:lnTo>
                  <a:lnTo>
                    <a:pt x="397" y="46"/>
                  </a:lnTo>
                  <a:lnTo>
                    <a:pt x="445" y="56"/>
                  </a:lnTo>
                  <a:lnTo>
                    <a:pt x="495" y="66"/>
                  </a:lnTo>
                  <a:lnTo>
                    <a:pt x="544" y="79"/>
                  </a:lnTo>
                  <a:lnTo>
                    <a:pt x="595" y="92"/>
                  </a:lnTo>
                  <a:lnTo>
                    <a:pt x="645" y="107"/>
                  </a:lnTo>
                  <a:lnTo>
                    <a:pt x="696" y="123"/>
                  </a:lnTo>
                  <a:lnTo>
                    <a:pt x="746" y="141"/>
                  </a:lnTo>
                  <a:lnTo>
                    <a:pt x="796" y="162"/>
                  </a:lnTo>
                  <a:lnTo>
                    <a:pt x="844" y="183"/>
                  </a:lnTo>
                  <a:lnTo>
                    <a:pt x="891" y="206"/>
                  </a:lnTo>
                  <a:lnTo>
                    <a:pt x="937" y="232"/>
                  </a:lnTo>
                  <a:lnTo>
                    <a:pt x="982" y="259"/>
                  </a:lnTo>
                  <a:lnTo>
                    <a:pt x="1024" y="288"/>
                  </a:lnTo>
                  <a:lnTo>
                    <a:pt x="1063" y="320"/>
                  </a:lnTo>
                  <a:lnTo>
                    <a:pt x="1101" y="354"/>
                  </a:lnTo>
                  <a:lnTo>
                    <a:pt x="1134" y="390"/>
                  </a:lnTo>
                  <a:lnTo>
                    <a:pt x="1166" y="428"/>
                  </a:lnTo>
                  <a:lnTo>
                    <a:pt x="1192" y="469"/>
                  </a:lnTo>
                  <a:lnTo>
                    <a:pt x="1216" y="512"/>
                  </a:lnTo>
                  <a:lnTo>
                    <a:pt x="1219" y="522"/>
                  </a:lnTo>
                  <a:lnTo>
                    <a:pt x="1220" y="534"/>
                  </a:lnTo>
                  <a:lnTo>
                    <a:pt x="1222" y="561"/>
                  </a:lnTo>
                  <a:lnTo>
                    <a:pt x="1223" y="574"/>
                  </a:lnTo>
                  <a:lnTo>
                    <a:pt x="1225" y="583"/>
                  </a:lnTo>
                  <a:lnTo>
                    <a:pt x="1225" y="606"/>
                  </a:lnTo>
                  <a:lnTo>
                    <a:pt x="1225" y="619"/>
                  </a:lnTo>
                  <a:lnTo>
                    <a:pt x="1222" y="635"/>
                  </a:lnTo>
                  <a:lnTo>
                    <a:pt x="1219" y="652"/>
                  </a:lnTo>
                  <a:lnTo>
                    <a:pt x="1215" y="671"/>
                  </a:lnTo>
                  <a:lnTo>
                    <a:pt x="1209" y="694"/>
                  </a:lnTo>
                  <a:lnTo>
                    <a:pt x="1202" y="718"/>
                  </a:lnTo>
                  <a:lnTo>
                    <a:pt x="1193" y="744"/>
                  </a:lnTo>
                  <a:lnTo>
                    <a:pt x="1181" y="772"/>
                  </a:lnTo>
                  <a:lnTo>
                    <a:pt x="1167" y="802"/>
                  </a:lnTo>
                  <a:lnTo>
                    <a:pt x="1150" y="834"/>
                  </a:lnTo>
                  <a:lnTo>
                    <a:pt x="1131" y="867"/>
                  </a:lnTo>
                  <a:lnTo>
                    <a:pt x="1109" y="901"/>
                  </a:lnTo>
                  <a:lnTo>
                    <a:pt x="1084" y="938"/>
                  </a:lnTo>
                  <a:lnTo>
                    <a:pt x="1054" y="975"/>
                  </a:lnTo>
                  <a:lnTo>
                    <a:pt x="1021" y="1013"/>
                  </a:lnTo>
                  <a:lnTo>
                    <a:pt x="984" y="1054"/>
                  </a:lnTo>
                  <a:lnTo>
                    <a:pt x="943" y="1094"/>
                  </a:lnTo>
                  <a:lnTo>
                    <a:pt x="898" y="1136"/>
                  </a:lnTo>
                  <a:lnTo>
                    <a:pt x="849" y="1178"/>
                  </a:lnTo>
                  <a:lnTo>
                    <a:pt x="794" y="1220"/>
                  </a:lnTo>
                  <a:lnTo>
                    <a:pt x="734" y="1264"/>
                  </a:lnTo>
                  <a:lnTo>
                    <a:pt x="669" y="1308"/>
                  </a:lnTo>
                  <a:lnTo>
                    <a:pt x="598" y="1352"/>
                  </a:lnTo>
                  <a:lnTo>
                    <a:pt x="522" y="1397"/>
                  </a:lnTo>
                  <a:lnTo>
                    <a:pt x="440" y="1441"/>
                  </a:lnTo>
                  <a:lnTo>
                    <a:pt x="352" y="1486"/>
                  </a:lnTo>
                  <a:lnTo>
                    <a:pt x="257" y="1531"/>
                  </a:lnTo>
                  <a:lnTo>
                    <a:pt x="258" y="1528"/>
                  </a:lnTo>
                  <a:lnTo>
                    <a:pt x="259" y="1521"/>
                  </a:lnTo>
                  <a:lnTo>
                    <a:pt x="262" y="1510"/>
                  </a:lnTo>
                  <a:lnTo>
                    <a:pt x="265" y="1495"/>
                  </a:lnTo>
                  <a:lnTo>
                    <a:pt x="268" y="1476"/>
                  </a:lnTo>
                  <a:lnTo>
                    <a:pt x="273" y="1454"/>
                  </a:lnTo>
                  <a:lnTo>
                    <a:pt x="278" y="1427"/>
                  </a:lnTo>
                  <a:lnTo>
                    <a:pt x="283" y="1397"/>
                  </a:lnTo>
                  <a:lnTo>
                    <a:pt x="288" y="1365"/>
                  </a:lnTo>
                  <a:lnTo>
                    <a:pt x="294" y="1330"/>
                  </a:lnTo>
                  <a:lnTo>
                    <a:pt x="299" y="1292"/>
                  </a:lnTo>
                  <a:lnTo>
                    <a:pt x="304" y="1252"/>
                  </a:lnTo>
                  <a:lnTo>
                    <a:pt x="310" y="1209"/>
                  </a:lnTo>
                  <a:lnTo>
                    <a:pt x="314" y="1165"/>
                  </a:lnTo>
                  <a:lnTo>
                    <a:pt x="320" y="1119"/>
                  </a:lnTo>
                  <a:lnTo>
                    <a:pt x="324" y="1071"/>
                  </a:lnTo>
                  <a:lnTo>
                    <a:pt x="327" y="1021"/>
                  </a:lnTo>
                  <a:lnTo>
                    <a:pt x="330" y="971"/>
                  </a:lnTo>
                  <a:lnTo>
                    <a:pt x="332" y="919"/>
                  </a:lnTo>
                  <a:lnTo>
                    <a:pt x="332" y="868"/>
                  </a:lnTo>
                  <a:lnTo>
                    <a:pt x="332" y="815"/>
                  </a:lnTo>
                  <a:lnTo>
                    <a:pt x="332" y="762"/>
                  </a:lnTo>
                  <a:lnTo>
                    <a:pt x="329" y="710"/>
                  </a:lnTo>
                  <a:lnTo>
                    <a:pt x="326" y="657"/>
                  </a:lnTo>
                  <a:lnTo>
                    <a:pt x="320" y="605"/>
                  </a:lnTo>
                  <a:lnTo>
                    <a:pt x="314" y="552"/>
                  </a:lnTo>
                  <a:lnTo>
                    <a:pt x="306" y="501"/>
                  </a:lnTo>
                  <a:lnTo>
                    <a:pt x="296" y="451"/>
                  </a:lnTo>
                  <a:lnTo>
                    <a:pt x="284" y="402"/>
                  </a:lnTo>
                  <a:lnTo>
                    <a:pt x="270" y="354"/>
                  </a:lnTo>
                  <a:lnTo>
                    <a:pt x="254" y="308"/>
                  </a:lnTo>
                  <a:lnTo>
                    <a:pt x="236" y="264"/>
                  </a:lnTo>
                  <a:lnTo>
                    <a:pt x="215" y="222"/>
                  </a:lnTo>
                  <a:lnTo>
                    <a:pt x="192" y="181"/>
                  </a:lnTo>
                  <a:lnTo>
                    <a:pt x="168" y="145"/>
                  </a:lnTo>
                  <a:lnTo>
                    <a:pt x="139" y="109"/>
                  </a:lnTo>
                  <a:lnTo>
                    <a:pt x="109" y="77"/>
                  </a:lnTo>
                  <a:lnTo>
                    <a:pt x="75" y="48"/>
                  </a:lnTo>
                  <a:lnTo>
                    <a:pt x="39" y="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8" name="Freeform 7">
              <a:extLst>
                <a:ext uri="{FF2B5EF4-FFF2-40B4-BE49-F238E27FC236}">
                  <a16:creationId xmlns:a16="http://schemas.microsoft.com/office/drawing/2014/main" id="{51E94FDF-47BB-9E41-B814-FE7C82BFB4A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163" y="1268413"/>
              <a:ext cx="2614613" cy="1898650"/>
            </a:xfrm>
            <a:custGeom>
              <a:avLst/>
              <a:gdLst/>
              <a:ahLst/>
              <a:cxnLst>
                <a:cxn ang="0">
                  <a:pos x="1599" y="1"/>
                </a:cxn>
                <a:cxn ang="0">
                  <a:pos x="1634" y="12"/>
                </a:cxn>
                <a:cxn ang="0">
                  <a:pos x="1647" y="38"/>
                </a:cxn>
                <a:cxn ang="0">
                  <a:pos x="1632" y="79"/>
                </a:cxn>
                <a:cxn ang="0">
                  <a:pos x="1574" y="152"/>
                </a:cxn>
                <a:cxn ang="0">
                  <a:pos x="1464" y="283"/>
                </a:cxn>
                <a:cxn ang="0">
                  <a:pos x="1372" y="417"/>
                </a:cxn>
                <a:cxn ang="0">
                  <a:pos x="1317" y="529"/>
                </a:cxn>
                <a:cxn ang="0">
                  <a:pos x="1274" y="660"/>
                </a:cxn>
                <a:cxn ang="0">
                  <a:pos x="1246" y="815"/>
                </a:cxn>
                <a:cxn ang="0">
                  <a:pos x="1234" y="1002"/>
                </a:cxn>
                <a:cxn ang="0">
                  <a:pos x="1201" y="1016"/>
                </a:cxn>
                <a:cxn ang="0">
                  <a:pos x="1139" y="1042"/>
                </a:cxn>
                <a:cxn ang="0">
                  <a:pos x="1047" y="1076"/>
                </a:cxn>
                <a:cxn ang="0">
                  <a:pos x="933" y="1112"/>
                </a:cxn>
                <a:cxn ang="0">
                  <a:pos x="798" y="1147"/>
                </a:cxn>
                <a:cxn ang="0">
                  <a:pos x="647" y="1175"/>
                </a:cxn>
                <a:cxn ang="0">
                  <a:pos x="485" y="1193"/>
                </a:cxn>
                <a:cxn ang="0">
                  <a:pos x="322" y="1194"/>
                </a:cxn>
                <a:cxn ang="0">
                  <a:pos x="194" y="1174"/>
                </a:cxn>
                <a:cxn ang="0">
                  <a:pos x="99" y="1134"/>
                </a:cxn>
                <a:cxn ang="0">
                  <a:pos x="36" y="1078"/>
                </a:cxn>
                <a:cxn ang="0">
                  <a:pos x="4" y="1013"/>
                </a:cxn>
                <a:cxn ang="0">
                  <a:pos x="1" y="942"/>
                </a:cxn>
                <a:cxn ang="0">
                  <a:pos x="26" y="870"/>
                </a:cxn>
                <a:cxn ang="0">
                  <a:pos x="77" y="803"/>
                </a:cxn>
                <a:cxn ang="0">
                  <a:pos x="152" y="743"/>
                </a:cxn>
                <a:cxn ang="0">
                  <a:pos x="235" y="697"/>
                </a:cxn>
                <a:cxn ang="0">
                  <a:pos x="330" y="643"/>
                </a:cxn>
                <a:cxn ang="0">
                  <a:pos x="438" y="577"/>
                </a:cxn>
                <a:cxn ang="0">
                  <a:pos x="597" y="479"/>
                </a:cxn>
                <a:cxn ang="0">
                  <a:pos x="759" y="377"/>
                </a:cxn>
                <a:cxn ang="0">
                  <a:pos x="876" y="301"/>
                </a:cxn>
                <a:cxn ang="0">
                  <a:pos x="983" y="232"/>
                </a:cxn>
                <a:cxn ang="0">
                  <a:pos x="1076" y="172"/>
                </a:cxn>
                <a:cxn ang="0">
                  <a:pos x="1147" y="125"/>
                </a:cxn>
                <a:cxn ang="0">
                  <a:pos x="1194" y="95"/>
                </a:cxn>
                <a:cxn ang="0">
                  <a:pos x="1213" y="83"/>
                </a:cxn>
                <a:cxn ang="0">
                  <a:pos x="1235" y="76"/>
                </a:cxn>
                <a:cxn ang="0">
                  <a:pos x="1276" y="63"/>
                </a:cxn>
                <a:cxn ang="0">
                  <a:pos x="1331" y="46"/>
                </a:cxn>
                <a:cxn ang="0">
                  <a:pos x="1396" y="29"/>
                </a:cxn>
                <a:cxn ang="0">
                  <a:pos x="1464" y="13"/>
                </a:cxn>
                <a:cxn ang="0">
                  <a:pos x="1528" y="3"/>
                </a:cxn>
              </a:cxnLst>
              <a:rect l="0" t="0" r="r" b="b"/>
              <a:pathLst>
                <a:path w="1647" h="1196">
                  <a:moveTo>
                    <a:pt x="1567" y="0"/>
                  </a:moveTo>
                  <a:lnTo>
                    <a:pt x="1584" y="0"/>
                  </a:lnTo>
                  <a:lnTo>
                    <a:pt x="1599" y="1"/>
                  </a:lnTo>
                  <a:lnTo>
                    <a:pt x="1613" y="4"/>
                  </a:lnTo>
                  <a:lnTo>
                    <a:pt x="1625" y="7"/>
                  </a:lnTo>
                  <a:lnTo>
                    <a:pt x="1634" y="12"/>
                  </a:lnTo>
                  <a:lnTo>
                    <a:pt x="1641" y="19"/>
                  </a:lnTo>
                  <a:lnTo>
                    <a:pt x="1646" y="28"/>
                  </a:lnTo>
                  <a:lnTo>
                    <a:pt x="1647" y="38"/>
                  </a:lnTo>
                  <a:lnTo>
                    <a:pt x="1646" y="49"/>
                  </a:lnTo>
                  <a:lnTo>
                    <a:pt x="1640" y="64"/>
                  </a:lnTo>
                  <a:lnTo>
                    <a:pt x="1632" y="79"/>
                  </a:lnTo>
                  <a:lnTo>
                    <a:pt x="1619" y="97"/>
                  </a:lnTo>
                  <a:lnTo>
                    <a:pt x="1603" y="118"/>
                  </a:lnTo>
                  <a:lnTo>
                    <a:pt x="1574" y="152"/>
                  </a:lnTo>
                  <a:lnTo>
                    <a:pt x="1545" y="185"/>
                  </a:lnTo>
                  <a:lnTo>
                    <a:pt x="1490" y="250"/>
                  </a:lnTo>
                  <a:lnTo>
                    <a:pt x="1464" y="283"/>
                  </a:lnTo>
                  <a:lnTo>
                    <a:pt x="1440" y="315"/>
                  </a:lnTo>
                  <a:lnTo>
                    <a:pt x="1393" y="382"/>
                  </a:lnTo>
                  <a:lnTo>
                    <a:pt x="1372" y="417"/>
                  </a:lnTo>
                  <a:lnTo>
                    <a:pt x="1352" y="453"/>
                  </a:lnTo>
                  <a:lnTo>
                    <a:pt x="1334" y="490"/>
                  </a:lnTo>
                  <a:lnTo>
                    <a:pt x="1317" y="529"/>
                  </a:lnTo>
                  <a:lnTo>
                    <a:pt x="1300" y="571"/>
                  </a:lnTo>
                  <a:lnTo>
                    <a:pt x="1287" y="614"/>
                  </a:lnTo>
                  <a:lnTo>
                    <a:pt x="1274" y="660"/>
                  </a:lnTo>
                  <a:lnTo>
                    <a:pt x="1263" y="709"/>
                  </a:lnTo>
                  <a:lnTo>
                    <a:pt x="1253" y="760"/>
                  </a:lnTo>
                  <a:lnTo>
                    <a:pt x="1246" y="815"/>
                  </a:lnTo>
                  <a:lnTo>
                    <a:pt x="1240" y="874"/>
                  </a:lnTo>
                  <a:lnTo>
                    <a:pt x="1235" y="936"/>
                  </a:lnTo>
                  <a:lnTo>
                    <a:pt x="1234" y="1002"/>
                  </a:lnTo>
                  <a:lnTo>
                    <a:pt x="1225" y="1006"/>
                  </a:lnTo>
                  <a:lnTo>
                    <a:pt x="1216" y="1010"/>
                  </a:lnTo>
                  <a:lnTo>
                    <a:pt x="1201" y="1016"/>
                  </a:lnTo>
                  <a:lnTo>
                    <a:pt x="1184" y="1024"/>
                  </a:lnTo>
                  <a:lnTo>
                    <a:pt x="1163" y="1033"/>
                  </a:lnTo>
                  <a:lnTo>
                    <a:pt x="1139" y="1042"/>
                  </a:lnTo>
                  <a:lnTo>
                    <a:pt x="1111" y="1053"/>
                  </a:lnTo>
                  <a:lnTo>
                    <a:pt x="1081" y="1064"/>
                  </a:lnTo>
                  <a:lnTo>
                    <a:pt x="1047" y="1076"/>
                  </a:lnTo>
                  <a:lnTo>
                    <a:pt x="1011" y="1088"/>
                  </a:lnTo>
                  <a:lnTo>
                    <a:pt x="973" y="1100"/>
                  </a:lnTo>
                  <a:lnTo>
                    <a:pt x="933" y="1112"/>
                  </a:lnTo>
                  <a:lnTo>
                    <a:pt x="889" y="1124"/>
                  </a:lnTo>
                  <a:lnTo>
                    <a:pt x="845" y="1136"/>
                  </a:lnTo>
                  <a:lnTo>
                    <a:pt x="798" y="1147"/>
                  </a:lnTo>
                  <a:lnTo>
                    <a:pt x="749" y="1158"/>
                  </a:lnTo>
                  <a:lnTo>
                    <a:pt x="699" y="1167"/>
                  </a:lnTo>
                  <a:lnTo>
                    <a:pt x="647" y="1175"/>
                  </a:lnTo>
                  <a:lnTo>
                    <a:pt x="594" y="1183"/>
                  </a:lnTo>
                  <a:lnTo>
                    <a:pt x="540" y="1188"/>
                  </a:lnTo>
                  <a:lnTo>
                    <a:pt x="485" y="1193"/>
                  </a:lnTo>
                  <a:lnTo>
                    <a:pt x="429" y="1195"/>
                  </a:lnTo>
                  <a:lnTo>
                    <a:pt x="372" y="1196"/>
                  </a:lnTo>
                  <a:lnTo>
                    <a:pt x="322" y="1194"/>
                  </a:lnTo>
                  <a:lnTo>
                    <a:pt x="275" y="1190"/>
                  </a:lnTo>
                  <a:lnTo>
                    <a:pt x="232" y="1183"/>
                  </a:lnTo>
                  <a:lnTo>
                    <a:pt x="194" y="1174"/>
                  </a:lnTo>
                  <a:lnTo>
                    <a:pt x="158" y="1162"/>
                  </a:lnTo>
                  <a:lnTo>
                    <a:pt x="126" y="1148"/>
                  </a:lnTo>
                  <a:lnTo>
                    <a:pt x="99" y="1134"/>
                  </a:lnTo>
                  <a:lnTo>
                    <a:pt x="74" y="1116"/>
                  </a:lnTo>
                  <a:lnTo>
                    <a:pt x="54" y="1098"/>
                  </a:lnTo>
                  <a:lnTo>
                    <a:pt x="36" y="1078"/>
                  </a:lnTo>
                  <a:lnTo>
                    <a:pt x="22" y="1057"/>
                  </a:lnTo>
                  <a:lnTo>
                    <a:pt x="12" y="1035"/>
                  </a:lnTo>
                  <a:lnTo>
                    <a:pt x="4" y="1013"/>
                  </a:lnTo>
                  <a:lnTo>
                    <a:pt x="1" y="990"/>
                  </a:lnTo>
                  <a:lnTo>
                    <a:pt x="0" y="966"/>
                  </a:lnTo>
                  <a:lnTo>
                    <a:pt x="1" y="942"/>
                  </a:lnTo>
                  <a:lnTo>
                    <a:pt x="7" y="918"/>
                  </a:lnTo>
                  <a:lnTo>
                    <a:pt x="15" y="894"/>
                  </a:lnTo>
                  <a:lnTo>
                    <a:pt x="26" y="870"/>
                  </a:lnTo>
                  <a:lnTo>
                    <a:pt x="40" y="847"/>
                  </a:lnTo>
                  <a:lnTo>
                    <a:pt x="57" y="824"/>
                  </a:lnTo>
                  <a:lnTo>
                    <a:pt x="77" y="803"/>
                  </a:lnTo>
                  <a:lnTo>
                    <a:pt x="99" y="781"/>
                  </a:lnTo>
                  <a:lnTo>
                    <a:pt x="124" y="762"/>
                  </a:lnTo>
                  <a:lnTo>
                    <a:pt x="152" y="743"/>
                  </a:lnTo>
                  <a:lnTo>
                    <a:pt x="182" y="726"/>
                  </a:lnTo>
                  <a:lnTo>
                    <a:pt x="207" y="712"/>
                  </a:lnTo>
                  <a:lnTo>
                    <a:pt x="235" y="697"/>
                  </a:lnTo>
                  <a:lnTo>
                    <a:pt x="265" y="680"/>
                  </a:lnTo>
                  <a:lnTo>
                    <a:pt x="296" y="662"/>
                  </a:lnTo>
                  <a:lnTo>
                    <a:pt x="330" y="643"/>
                  </a:lnTo>
                  <a:lnTo>
                    <a:pt x="365" y="621"/>
                  </a:lnTo>
                  <a:lnTo>
                    <a:pt x="400" y="600"/>
                  </a:lnTo>
                  <a:lnTo>
                    <a:pt x="438" y="577"/>
                  </a:lnTo>
                  <a:lnTo>
                    <a:pt x="477" y="554"/>
                  </a:lnTo>
                  <a:lnTo>
                    <a:pt x="556" y="504"/>
                  </a:lnTo>
                  <a:lnTo>
                    <a:pt x="597" y="479"/>
                  </a:lnTo>
                  <a:lnTo>
                    <a:pt x="637" y="454"/>
                  </a:lnTo>
                  <a:lnTo>
                    <a:pt x="719" y="402"/>
                  </a:lnTo>
                  <a:lnTo>
                    <a:pt x="759" y="377"/>
                  </a:lnTo>
                  <a:lnTo>
                    <a:pt x="799" y="351"/>
                  </a:lnTo>
                  <a:lnTo>
                    <a:pt x="838" y="326"/>
                  </a:lnTo>
                  <a:lnTo>
                    <a:pt x="876" y="301"/>
                  </a:lnTo>
                  <a:lnTo>
                    <a:pt x="913" y="278"/>
                  </a:lnTo>
                  <a:lnTo>
                    <a:pt x="949" y="254"/>
                  </a:lnTo>
                  <a:lnTo>
                    <a:pt x="983" y="232"/>
                  </a:lnTo>
                  <a:lnTo>
                    <a:pt x="1016" y="212"/>
                  </a:lnTo>
                  <a:lnTo>
                    <a:pt x="1047" y="191"/>
                  </a:lnTo>
                  <a:lnTo>
                    <a:pt x="1076" y="172"/>
                  </a:lnTo>
                  <a:lnTo>
                    <a:pt x="1102" y="155"/>
                  </a:lnTo>
                  <a:lnTo>
                    <a:pt x="1126" y="140"/>
                  </a:lnTo>
                  <a:lnTo>
                    <a:pt x="1147" y="125"/>
                  </a:lnTo>
                  <a:lnTo>
                    <a:pt x="1166" y="113"/>
                  </a:lnTo>
                  <a:lnTo>
                    <a:pt x="1182" y="103"/>
                  </a:lnTo>
                  <a:lnTo>
                    <a:pt x="1194" y="95"/>
                  </a:lnTo>
                  <a:lnTo>
                    <a:pt x="1204" y="89"/>
                  </a:lnTo>
                  <a:lnTo>
                    <a:pt x="1210" y="84"/>
                  </a:lnTo>
                  <a:lnTo>
                    <a:pt x="1213" y="83"/>
                  </a:lnTo>
                  <a:lnTo>
                    <a:pt x="1217" y="82"/>
                  </a:lnTo>
                  <a:lnTo>
                    <a:pt x="1224" y="79"/>
                  </a:lnTo>
                  <a:lnTo>
                    <a:pt x="1235" y="76"/>
                  </a:lnTo>
                  <a:lnTo>
                    <a:pt x="1246" y="72"/>
                  </a:lnTo>
                  <a:lnTo>
                    <a:pt x="1260" y="67"/>
                  </a:lnTo>
                  <a:lnTo>
                    <a:pt x="1276" y="63"/>
                  </a:lnTo>
                  <a:lnTo>
                    <a:pt x="1293" y="58"/>
                  </a:lnTo>
                  <a:lnTo>
                    <a:pt x="1311" y="52"/>
                  </a:lnTo>
                  <a:lnTo>
                    <a:pt x="1331" y="46"/>
                  </a:lnTo>
                  <a:lnTo>
                    <a:pt x="1352" y="41"/>
                  </a:lnTo>
                  <a:lnTo>
                    <a:pt x="1374" y="35"/>
                  </a:lnTo>
                  <a:lnTo>
                    <a:pt x="1396" y="29"/>
                  </a:lnTo>
                  <a:lnTo>
                    <a:pt x="1418" y="24"/>
                  </a:lnTo>
                  <a:lnTo>
                    <a:pt x="1441" y="18"/>
                  </a:lnTo>
                  <a:lnTo>
                    <a:pt x="1464" y="13"/>
                  </a:lnTo>
                  <a:lnTo>
                    <a:pt x="1486" y="9"/>
                  </a:lnTo>
                  <a:lnTo>
                    <a:pt x="1507" y="6"/>
                  </a:lnTo>
                  <a:lnTo>
                    <a:pt x="1528" y="3"/>
                  </a:lnTo>
                  <a:lnTo>
                    <a:pt x="1548" y="1"/>
                  </a:lnTo>
                  <a:lnTo>
                    <a:pt x="1567" y="0"/>
                  </a:ln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0" name="Freeform 8">
              <a:extLst>
                <a:ext uri="{FF2B5EF4-FFF2-40B4-BE49-F238E27FC236}">
                  <a16:creationId xmlns:a16="http://schemas.microsoft.com/office/drawing/2014/main" id="{4CEA3D12-1B8C-584B-B994-F14E1B053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5575" y="1189038"/>
              <a:ext cx="2611438" cy="1570038"/>
            </a:xfrm>
            <a:custGeom>
              <a:avLst/>
              <a:gdLst/>
              <a:ahLst/>
              <a:cxnLst>
                <a:cxn ang="0">
                  <a:pos x="1413" y="2"/>
                </a:cxn>
                <a:cxn ang="0">
                  <a:pos x="1498" y="10"/>
                </a:cxn>
                <a:cxn ang="0">
                  <a:pos x="1565" y="25"/>
                </a:cxn>
                <a:cxn ang="0">
                  <a:pos x="1613" y="43"/>
                </a:cxn>
                <a:cxn ang="0">
                  <a:pos x="1640" y="62"/>
                </a:cxn>
                <a:cxn ang="0">
                  <a:pos x="1644" y="73"/>
                </a:cxn>
                <a:cxn ang="0">
                  <a:pos x="1635" y="71"/>
                </a:cxn>
                <a:cxn ang="0">
                  <a:pos x="1593" y="70"/>
                </a:cxn>
                <a:cxn ang="0">
                  <a:pos x="1561" y="74"/>
                </a:cxn>
                <a:cxn ang="0">
                  <a:pos x="1523" y="81"/>
                </a:cxn>
                <a:cxn ang="0">
                  <a:pos x="1482" y="95"/>
                </a:cxn>
                <a:cxn ang="0">
                  <a:pos x="1436" y="115"/>
                </a:cxn>
                <a:cxn ang="0">
                  <a:pos x="1388" y="145"/>
                </a:cxn>
                <a:cxn ang="0">
                  <a:pos x="1336" y="185"/>
                </a:cxn>
                <a:cxn ang="0">
                  <a:pos x="1283" y="236"/>
                </a:cxn>
                <a:cxn ang="0">
                  <a:pos x="1230" y="300"/>
                </a:cxn>
                <a:cxn ang="0">
                  <a:pos x="1178" y="379"/>
                </a:cxn>
                <a:cxn ang="0">
                  <a:pos x="1127" y="473"/>
                </a:cxn>
                <a:cxn ang="0">
                  <a:pos x="1077" y="585"/>
                </a:cxn>
                <a:cxn ang="0">
                  <a:pos x="1031" y="715"/>
                </a:cxn>
                <a:cxn ang="0">
                  <a:pos x="989" y="865"/>
                </a:cxn>
                <a:cxn ang="0">
                  <a:pos x="980" y="862"/>
                </a:cxn>
                <a:cxn ang="0">
                  <a:pos x="954" y="854"/>
                </a:cxn>
                <a:cxn ang="0">
                  <a:pos x="914" y="843"/>
                </a:cxn>
                <a:cxn ang="0">
                  <a:pos x="861" y="830"/>
                </a:cxn>
                <a:cxn ang="0">
                  <a:pos x="798" y="815"/>
                </a:cxn>
                <a:cxn ang="0">
                  <a:pos x="726" y="802"/>
                </a:cxn>
                <a:cxn ang="0">
                  <a:pos x="648" y="792"/>
                </a:cxn>
                <a:cxn ang="0">
                  <a:pos x="563" y="786"/>
                </a:cxn>
                <a:cxn ang="0">
                  <a:pos x="477" y="786"/>
                </a:cxn>
                <a:cxn ang="0">
                  <a:pos x="389" y="793"/>
                </a:cxn>
                <a:cxn ang="0">
                  <a:pos x="301" y="808"/>
                </a:cxn>
                <a:cxn ang="0">
                  <a:pos x="217" y="835"/>
                </a:cxn>
                <a:cxn ang="0">
                  <a:pos x="137" y="872"/>
                </a:cxn>
                <a:cxn ang="0">
                  <a:pos x="64" y="924"/>
                </a:cxn>
                <a:cxn ang="0">
                  <a:pos x="0" y="989"/>
                </a:cxn>
                <a:cxn ang="0">
                  <a:pos x="2" y="979"/>
                </a:cxn>
                <a:cxn ang="0">
                  <a:pos x="11" y="951"/>
                </a:cxn>
                <a:cxn ang="0">
                  <a:pos x="25" y="907"/>
                </a:cxn>
                <a:cxn ang="0">
                  <a:pos x="49" y="849"/>
                </a:cxn>
                <a:cxn ang="0">
                  <a:pos x="81" y="781"/>
                </a:cxn>
                <a:cxn ang="0">
                  <a:pos x="123" y="704"/>
                </a:cxn>
                <a:cxn ang="0">
                  <a:pos x="177" y="620"/>
                </a:cxn>
                <a:cxn ang="0">
                  <a:pos x="243" y="533"/>
                </a:cxn>
                <a:cxn ang="0">
                  <a:pos x="321" y="445"/>
                </a:cxn>
                <a:cxn ang="0">
                  <a:pos x="415" y="357"/>
                </a:cxn>
                <a:cxn ang="0">
                  <a:pos x="525" y="274"/>
                </a:cxn>
                <a:cxn ang="0">
                  <a:pos x="650" y="196"/>
                </a:cxn>
                <a:cxn ang="0">
                  <a:pos x="798" y="123"/>
                </a:cxn>
                <a:cxn ang="0">
                  <a:pos x="940" y="70"/>
                </a:cxn>
                <a:cxn ang="0">
                  <a:pos x="1075" y="33"/>
                </a:cxn>
                <a:cxn ang="0">
                  <a:pos x="1200" y="11"/>
                </a:cxn>
                <a:cxn ang="0">
                  <a:pos x="1313" y="1"/>
                </a:cxn>
              </a:cxnLst>
              <a:rect l="0" t="0" r="r" b="b"/>
              <a:pathLst>
                <a:path w="1645" h="989">
                  <a:moveTo>
                    <a:pt x="1365" y="0"/>
                  </a:moveTo>
                  <a:lnTo>
                    <a:pt x="1413" y="2"/>
                  </a:lnTo>
                  <a:lnTo>
                    <a:pt x="1458" y="5"/>
                  </a:lnTo>
                  <a:lnTo>
                    <a:pt x="1498" y="10"/>
                  </a:lnTo>
                  <a:lnTo>
                    <a:pt x="1534" y="16"/>
                  </a:lnTo>
                  <a:lnTo>
                    <a:pt x="1565" y="25"/>
                  </a:lnTo>
                  <a:lnTo>
                    <a:pt x="1592" y="33"/>
                  </a:lnTo>
                  <a:lnTo>
                    <a:pt x="1613" y="43"/>
                  </a:lnTo>
                  <a:lnTo>
                    <a:pt x="1629" y="53"/>
                  </a:lnTo>
                  <a:lnTo>
                    <a:pt x="1640" y="62"/>
                  </a:lnTo>
                  <a:lnTo>
                    <a:pt x="1645" y="73"/>
                  </a:lnTo>
                  <a:lnTo>
                    <a:pt x="1644" y="73"/>
                  </a:lnTo>
                  <a:lnTo>
                    <a:pt x="1641" y="72"/>
                  </a:lnTo>
                  <a:lnTo>
                    <a:pt x="1635" y="71"/>
                  </a:lnTo>
                  <a:lnTo>
                    <a:pt x="1627" y="70"/>
                  </a:lnTo>
                  <a:lnTo>
                    <a:pt x="1593" y="70"/>
                  </a:lnTo>
                  <a:lnTo>
                    <a:pt x="1577" y="72"/>
                  </a:lnTo>
                  <a:lnTo>
                    <a:pt x="1561" y="74"/>
                  </a:lnTo>
                  <a:lnTo>
                    <a:pt x="1543" y="77"/>
                  </a:lnTo>
                  <a:lnTo>
                    <a:pt x="1523" y="81"/>
                  </a:lnTo>
                  <a:lnTo>
                    <a:pt x="1504" y="87"/>
                  </a:lnTo>
                  <a:lnTo>
                    <a:pt x="1482" y="95"/>
                  </a:lnTo>
                  <a:lnTo>
                    <a:pt x="1459" y="104"/>
                  </a:lnTo>
                  <a:lnTo>
                    <a:pt x="1436" y="115"/>
                  </a:lnTo>
                  <a:lnTo>
                    <a:pt x="1412" y="129"/>
                  </a:lnTo>
                  <a:lnTo>
                    <a:pt x="1388" y="145"/>
                  </a:lnTo>
                  <a:lnTo>
                    <a:pt x="1362" y="163"/>
                  </a:lnTo>
                  <a:lnTo>
                    <a:pt x="1336" y="185"/>
                  </a:lnTo>
                  <a:lnTo>
                    <a:pt x="1310" y="209"/>
                  </a:lnTo>
                  <a:lnTo>
                    <a:pt x="1283" y="236"/>
                  </a:lnTo>
                  <a:lnTo>
                    <a:pt x="1257" y="266"/>
                  </a:lnTo>
                  <a:lnTo>
                    <a:pt x="1230" y="300"/>
                  </a:lnTo>
                  <a:lnTo>
                    <a:pt x="1204" y="337"/>
                  </a:lnTo>
                  <a:lnTo>
                    <a:pt x="1178" y="379"/>
                  </a:lnTo>
                  <a:lnTo>
                    <a:pt x="1152" y="423"/>
                  </a:lnTo>
                  <a:lnTo>
                    <a:pt x="1127" y="473"/>
                  </a:lnTo>
                  <a:lnTo>
                    <a:pt x="1101" y="527"/>
                  </a:lnTo>
                  <a:lnTo>
                    <a:pt x="1077" y="585"/>
                  </a:lnTo>
                  <a:lnTo>
                    <a:pt x="1053" y="647"/>
                  </a:lnTo>
                  <a:lnTo>
                    <a:pt x="1031" y="715"/>
                  </a:lnTo>
                  <a:lnTo>
                    <a:pt x="1009" y="788"/>
                  </a:lnTo>
                  <a:lnTo>
                    <a:pt x="989" y="865"/>
                  </a:lnTo>
                  <a:lnTo>
                    <a:pt x="986" y="865"/>
                  </a:lnTo>
                  <a:lnTo>
                    <a:pt x="980" y="862"/>
                  </a:lnTo>
                  <a:lnTo>
                    <a:pt x="969" y="859"/>
                  </a:lnTo>
                  <a:lnTo>
                    <a:pt x="954" y="854"/>
                  </a:lnTo>
                  <a:lnTo>
                    <a:pt x="936" y="849"/>
                  </a:lnTo>
                  <a:lnTo>
                    <a:pt x="914" y="843"/>
                  </a:lnTo>
                  <a:lnTo>
                    <a:pt x="889" y="836"/>
                  </a:lnTo>
                  <a:lnTo>
                    <a:pt x="861" y="830"/>
                  </a:lnTo>
                  <a:lnTo>
                    <a:pt x="831" y="822"/>
                  </a:lnTo>
                  <a:lnTo>
                    <a:pt x="798" y="815"/>
                  </a:lnTo>
                  <a:lnTo>
                    <a:pt x="763" y="809"/>
                  </a:lnTo>
                  <a:lnTo>
                    <a:pt x="726" y="802"/>
                  </a:lnTo>
                  <a:lnTo>
                    <a:pt x="688" y="797"/>
                  </a:lnTo>
                  <a:lnTo>
                    <a:pt x="648" y="792"/>
                  </a:lnTo>
                  <a:lnTo>
                    <a:pt x="606" y="788"/>
                  </a:lnTo>
                  <a:lnTo>
                    <a:pt x="563" y="786"/>
                  </a:lnTo>
                  <a:lnTo>
                    <a:pt x="520" y="785"/>
                  </a:lnTo>
                  <a:lnTo>
                    <a:pt x="477" y="786"/>
                  </a:lnTo>
                  <a:lnTo>
                    <a:pt x="432" y="788"/>
                  </a:lnTo>
                  <a:lnTo>
                    <a:pt x="389" y="793"/>
                  </a:lnTo>
                  <a:lnTo>
                    <a:pt x="344" y="800"/>
                  </a:lnTo>
                  <a:lnTo>
                    <a:pt x="301" y="808"/>
                  </a:lnTo>
                  <a:lnTo>
                    <a:pt x="259" y="820"/>
                  </a:lnTo>
                  <a:lnTo>
                    <a:pt x="217" y="835"/>
                  </a:lnTo>
                  <a:lnTo>
                    <a:pt x="177" y="852"/>
                  </a:lnTo>
                  <a:lnTo>
                    <a:pt x="137" y="872"/>
                  </a:lnTo>
                  <a:lnTo>
                    <a:pt x="100" y="896"/>
                  </a:lnTo>
                  <a:lnTo>
                    <a:pt x="64" y="924"/>
                  </a:lnTo>
                  <a:lnTo>
                    <a:pt x="31" y="954"/>
                  </a:lnTo>
                  <a:lnTo>
                    <a:pt x="0" y="989"/>
                  </a:lnTo>
                  <a:lnTo>
                    <a:pt x="1" y="987"/>
                  </a:lnTo>
                  <a:lnTo>
                    <a:pt x="2" y="979"/>
                  </a:lnTo>
                  <a:lnTo>
                    <a:pt x="6" y="967"/>
                  </a:lnTo>
                  <a:lnTo>
                    <a:pt x="11" y="951"/>
                  </a:lnTo>
                  <a:lnTo>
                    <a:pt x="17" y="931"/>
                  </a:lnTo>
                  <a:lnTo>
                    <a:pt x="25" y="907"/>
                  </a:lnTo>
                  <a:lnTo>
                    <a:pt x="37" y="880"/>
                  </a:lnTo>
                  <a:lnTo>
                    <a:pt x="49" y="849"/>
                  </a:lnTo>
                  <a:lnTo>
                    <a:pt x="64" y="817"/>
                  </a:lnTo>
                  <a:lnTo>
                    <a:pt x="81" y="781"/>
                  </a:lnTo>
                  <a:lnTo>
                    <a:pt x="101" y="743"/>
                  </a:lnTo>
                  <a:lnTo>
                    <a:pt x="123" y="704"/>
                  </a:lnTo>
                  <a:lnTo>
                    <a:pt x="149" y="663"/>
                  </a:lnTo>
                  <a:lnTo>
                    <a:pt x="177" y="620"/>
                  </a:lnTo>
                  <a:lnTo>
                    <a:pt x="207" y="577"/>
                  </a:lnTo>
                  <a:lnTo>
                    <a:pt x="243" y="533"/>
                  </a:lnTo>
                  <a:lnTo>
                    <a:pt x="280" y="489"/>
                  </a:lnTo>
                  <a:lnTo>
                    <a:pt x="321" y="445"/>
                  </a:lnTo>
                  <a:lnTo>
                    <a:pt x="366" y="401"/>
                  </a:lnTo>
                  <a:lnTo>
                    <a:pt x="415" y="357"/>
                  </a:lnTo>
                  <a:lnTo>
                    <a:pt x="467" y="315"/>
                  </a:lnTo>
                  <a:lnTo>
                    <a:pt x="525" y="274"/>
                  </a:lnTo>
                  <a:lnTo>
                    <a:pt x="585" y="233"/>
                  </a:lnTo>
                  <a:lnTo>
                    <a:pt x="650" y="196"/>
                  </a:lnTo>
                  <a:lnTo>
                    <a:pt x="724" y="157"/>
                  </a:lnTo>
                  <a:lnTo>
                    <a:pt x="798" y="123"/>
                  </a:lnTo>
                  <a:lnTo>
                    <a:pt x="870" y="94"/>
                  </a:lnTo>
                  <a:lnTo>
                    <a:pt x="940" y="70"/>
                  </a:lnTo>
                  <a:lnTo>
                    <a:pt x="1008" y="50"/>
                  </a:lnTo>
                  <a:lnTo>
                    <a:pt x="1075" y="33"/>
                  </a:lnTo>
                  <a:lnTo>
                    <a:pt x="1138" y="21"/>
                  </a:lnTo>
                  <a:lnTo>
                    <a:pt x="1200" y="11"/>
                  </a:lnTo>
                  <a:lnTo>
                    <a:pt x="1258" y="4"/>
                  </a:lnTo>
                  <a:lnTo>
                    <a:pt x="1313" y="1"/>
                  </a:lnTo>
                  <a:lnTo>
                    <a:pt x="136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27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1" name="Freeform 9">
              <a:extLst>
                <a:ext uri="{FF2B5EF4-FFF2-40B4-BE49-F238E27FC236}">
                  <a16:creationId xmlns:a16="http://schemas.microsoft.com/office/drawing/2014/main" id="{8247E1CA-C254-364C-B34F-DD3E4BC4C3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100" y="1428751"/>
              <a:ext cx="1630363" cy="1695450"/>
            </a:xfrm>
            <a:custGeom>
              <a:avLst/>
              <a:gdLst/>
              <a:ahLst/>
              <a:cxnLst>
                <a:cxn ang="0">
                  <a:pos x="513" y="0"/>
                </a:cxn>
                <a:cxn ang="0">
                  <a:pos x="519" y="3"/>
                </a:cxn>
                <a:cxn ang="0">
                  <a:pos x="536" y="12"/>
                </a:cxn>
                <a:cxn ang="0">
                  <a:pos x="563" y="28"/>
                </a:cxn>
                <a:cxn ang="0">
                  <a:pos x="596" y="50"/>
                </a:cxn>
                <a:cxn ang="0">
                  <a:pos x="636" y="79"/>
                </a:cxn>
                <a:cxn ang="0">
                  <a:pos x="681" y="116"/>
                </a:cxn>
                <a:cxn ang="0">
                  <a:pos x="729" y="161"/>
                </a:cxn>
                <a:cxn ang="0">
                  <a:pos x="778" y="215"/>
                </a:cxn>
                <a:cxn ang="0">
                  <a:pos x="827" y="277"/>
                </a:cxn>
                <a:cxn ang="0">
                  <a:pos x="874" y="349"/>
                </a:cxn>
                <a:cxn ang="0">
                  <a:pos x="917" y="431"/>
                </a:cxn>
                <a:cxn ang="0">
                  <a:pos x="955" y="521"/>
                </a:cxn>
                <a:cxn ang="0">
                  <a:pos x="987" y="623"/>
                </a:cxn>
                <a:cxn ang="0">
                  <a:pos x="1010" y="736"/>
                </a:cxn>
                <a:cxn ang="0">
                  <a:pos x="1024" y="860"/>
                </a:cxn>
                <a:cxn ang="0">
                  <a:pos x="1026" y="996"/>
                </a:cxn>
                <a:cxn ang="0">
                  <a:pos x="1022" y="1067"/>
                </a:cxn>
                <a:cxn ang="0">
                  <a:pos x="1018" y="1061"/>
                </a:cxn>
                <a:cxn ang="0">
                  <a:pos x="1010" y="1050"/>
                </a:cxn>
                <a:cxn ang="0">
                  <a:pos x="998" y="1035"/>
                </a:cxn>
                <a:cxn ang="0">
                  <a:pos x="978" y="1017"/>
                </a:cxn>
                <a:cxn ang="0">
                  <a:pos x="951" y="997"/>
                </a:cxn>
                <a:cxn ang="0">
                  <a:pos x="916" y="975"/>
                </a:cxn>
                <a:cxn ang="0">
                  <a:pos x="873" y="954"/>
                </a:cxn>
                <a:cxn ang="0">
                  <a:pos x="819" y="933"/>
                </a:cxn>
                <a:cxn ang="0">
                  <a:pos x="754" y="914"/>
                </a:cxn>
                <a:cxn ang="0">
                  <a:pos x="677" y="897"/>
                </a:cxn>
                <a:cxn ang="0">
                  <a:pos x="587" y="885"/>
                </a:cxn>
                <a:cxn ang="0">
                  <a:pos x="484" y="876"/>
                </a:cxn>
                <a:cxn ang="0">
                  <a:pos x="366" y="873"/>
                </a:cxn>
                <a:cxn ang="0">
                  <a:pos x="233" y="876"/>
                </a:cxn>
                <a:cxn ang="0">
                  <a:pos x="82" y="887"/>
                </a:cxn>
                <a:cxn ang="0">
                  <a:pos x="1" y="893"/>
                </a:cxn>
                <a:cxn ang="0">
                  <a:pos x="5" y="873"/>
                </a:cxn>
                <a:cxn ang="0">
                  <a:pos x="12" y="835"/>
                </a:cxn>
                <a:cxn ang="0">
                  <a:pos x="24" y="783"/>
                </a:cxn>
                <a:cxn ang="0">
                  <a:pos x="40" y="719"/>
                </a:cxn>
                <a:cxn ang="0">
                  <a:pos x="59" y="644"/>
                </a:cxn>
                <a:cxn ang="0">
                  <a:pos x="83" y="565"/>
                </a:cxn>
                <a:cxn ang="0">
                  <a:pos x="110" y="480"/>
                </a:cxn>
                <a:cxn ang="0">
                  <a:pos x="160" y="354"/>
                </a:cxn>
                <a:cxn ang="0">
                  <a:pos x="198" y="271"/>
                </a:cxn>
                <a:cxn ang="0">
                  <a:pos x="240" y="196"/>
                </a:cxn>
                <a:cxn ang="0">
                  <a:pos x="287" y="129"/>
                </a:cxn>
                <a:cxn ang="0">
                  <a:pos x="336" y="73"/>
                </a:cxn>
                <a:cxn ang="0">
                  <a:pos x="391" y="31"/>
                </a:cxn>
                <a:cxn ang="0">
                  <a:pos x="450" y="5"/>
                </a:cxn>
              </a:cxnLst>
              <a:rect l="0" t="0" r="r" b="b"/>
              <a:pathLst>
                <a:path w="1027" h="1068">
                  <a:moveTo>
                    <a:pt x="481" y="0"/>
                  </a:moveTo>
                  <a:lnTo>
                    <a:pt x="513" y="0"/>
                  </a:lnTo>
                  <a:lnTo>
                    <a:pt x="515" y="1"/>
                  </a:lnTo>
                  <a:lnTo>
                    <a:pt x="519" y="3"/>
                  </a:lnTo>
                  <a:lnTo>
                    <a:pt x="526" y="7"/>
                  </a:lnTo>
                  <a:lnTo>
                    <a:pt x="536" y="12"/>
                  </a:lnTo>
                  <a:lnTo>
                    <a:pt x="548" y="19"/>
                  </a:lnTo>
                  <a:lnTo>
                    <a:pt x="563" y="28"/>
                  </a:lnTo>
                  <a:lnTo>
                    <a:pt x="579" y="38"/>
                  </a:lnTo>
                  <a:lnTo>
                    <a:pt x="596" y="50"/>
                  </a:lnTo>
                  <a:lnTo>
                    <a:pt x="616" y="64"/>
                  </a:lnTo>
                  <a:lnTo>
                    <a:pt x="636" y="79"/>
                  </a:lnTo>
                  <a:lnTo>
                    <a:pt x="658" y="97"/>
                  </a:lnTo>
                  <a:lnTo>
                    <a:pt x="681" y="116"/>
                  </a:lnTo>
                  <a:lnTo>
                    <a:pt x="704" y="138"/>
                  </a:lnTo>
                  <a:lnTo>
                    <a:pt x="729" y="161"/>
                  </a:lnTo>
                  <a:lnTo>
                    <a:pt x="753" y="187"/>
                  </a:lnTo>
                  <a:lnTo>
                    <a:pt x="778" y="215"/>
                  </a:lnTo>
                  <a:lnTo>
                    <a:pt x="803" y="245"/>
                  </a:lnTo>
                  <a:lnTo>
                    <a:pt x="827" y="277"/>
                  </a:lnTo>
                  <a:lnTo>
                    <a:pt x="851" y="312"/>
                  </a:lnTo>
                  <a:lnTo>
                    <a:pt x="874" y="349"/>
                  </a:lnTo>
                  <a:lnTo>
                    <a:pt x="896" y="389"/>
                  </a:lnTo>
                  <a:lnTo>
                    <a:pt x="917" y="431"/>
                  </a:lnTo>
                  <a:lnTo>
                    <a:pt x="937" y="475"/>
                  </a:lnTo>
                  <a:lnTo>
                    <a:pt x="955" y="521"/>
                  </a:lnTo>
                  <a:lnTo>
                    <a:pt x="972" y="571"/>
                  </a:lnTo>
                  <a:lnTo>
                    <a:pt x="987" y="623"/>
                  </a:lnTo>
                  <a:lnTo>
                    <a:pt x="1000" y="679"/>
                  </a:lnTo>
                  <a:lnTo>
                    <a:pt x="1010" y="736"/>
                  </a:lnTo>
                  <a:lnTo>
                    <a:pt x="1019" y="797"/>
                  </a:lnTo>
                  <a:lnTo>
                    <a:pt x="1024" y="860"/>
                  </a:lnTo>
                  <a:lnTo>
                    <a:pt x="1027" y="927"/>
                  </a:lnTo>
                  <a:lnTo>
                    <a:pt x="1026" y="996"/>
                  </a:lnTo>
                  <a:lnTo>
                    <a:pt x="1022" y="1068"/>
                  </a:lnTo>
                  <a:lnTo>
                    <a:pt x="1022" y="1067"/>
                  </a:lnTo>
                  <a:lnTo>
                    <a:pt x="1021" y="1064"/>
                  </a:lnTo>
                  <a:lnTo>
                    <a:pt x="1018" y="1061"/>
                  </a:lnTo>
                  <a:lnTo>
                    <a:pt x="1015" y="1056"/>
                  </a:lnTo>
                  <a:lnTo>
                    <a:pt x="1010" y="1050"/>
                  </a:lnTo>
                  <a:lnTo>
                    <a:pt x="1004" y="1043"/>
                  </a:lnTo>
                  <a:lnTo>
                    <a:pt x="998" y="1035"/>
                  </a:lnTo>
                  <a:lnTo>
                    <a:pt x="989" y="1027"/>
                  </a:lnTo>
                  <a:lnTo>
                    <a:pt x="978" y="1017"/>
                  </a:lnTo>
                  <a:lnTo>
                    <a:pt x="966" y="1007"/>
                  </a:lnTo>
                  <a:lnTo>
                    <a:pt x="951" y="997"/>
                  </a:lnTo>
                  <a:lnTo>
                    <a:pt x="935" y="986"/>
                  </a:lnTo>
                  <a:lnTo>
                    <a:pt x="916" y="975"/>
                  </a:lnTo>
                  <a:lnTo>
                    <a:pt x="896" y="965"/>
                  </a:lnTo>
                  <a:lnTo>
                    <a:pt x="873" y="954"/>
                  </a:lnTo>
                  <a:lnTo>
                    <a:pt x="847" y="944"/>
                  </a:lnTo>
                  <a:lnTo>
                    <a:pt x="819" y="933"/>
                  </a:lnTo>
                  <a:lnTo>
                    <a:pt x="788" y="923"/>
                  </a:lnTo>
                  <a:lnTo>
                    <a:pt x="754" y="914"/>
                  </a:lnTo>
                  <a:lnTo>
                    <a:pt x="717" y="905"/>
                  </a:lnTo>
                  <a:lnTo>
                    <a:pt x="677" y="897"/>
                  </a:lnTo>
                  <a:lnTo>
                    <a:pt x="634" y="891"/>
                  </a:lnTo>
                  <a:lnTo>
                    <a:pt x="587" y="885"/>
                  </a:lnTo>
                  <a:lnTo>
                    <a:pt x="538" y="879"/>
                  </a:lnTo>
                  <a:lnTo>
                    <a:pt x="484" y="876"/>
                  </a:lnTo>
                  <a:lnTo>
                    <a:pt x="428" y="874"/>
                  </a:lnTo>
                  <a:lnTo>
                    <a:pt x="366" y="873"/>
                  </a:lnTo>
                  <a:lnTo>
                    <a:pt x="301" y="874"/>
                  </a:lnTo>
                  <a:lnTo>
                    <a:pt x="233" y="876"/>
                  </a:lnTo>
                  <a:lnTo>
                    <a:pt x="159" y="881"/>
                  </a:lnTo>
                  <a:lnTo>
                    <a:pt x="82" y="887"/>
                  </a:lnTo>
                  <a:lnTo>
                    <a:pt x="0" y="896"/>
                  </a:lnTo>
                  <a:lnTo>
                    <a:pt x="1" y="893"/>
                  </a:lnTo>
                  <a:lnTo>
                    <a:pt x="2" y="885"/>
                  </a:lnTo>
                  <a:lnTo>
                    <a:pt x="5" y="873"/>
                  </a:lnTo>
                  <a:lnTo>
                    <a:pt x="8" y="856"/>
                  </a:lnTo>
                  <a:lnTo>
                    <a:pt x="12" y="835"/>
                  </a:lnTo>
                  <a:lnTo>
                    <a:pt x="17" y="811"/>
                  </a:lnTo>
                  <a:lnTo>
                    <a:pt x="24" y="783"/>
                  </a:lnTo>
                  <a:lnTo>
                    <a:pt x="32" y="752"/>
                  </a:lnTo>
                  <a:lnTo>
                    <a:pt x="40" y="719"/>
                  </a:lnTo>
                  <a:lnTo>
                    <a:pt x="49" y="683"/>
                  </a:lnTo>
                  <a:lnTo>
                    <a:pt x="59" y="644"/>
                  </a:lnTo>
                  <a:lnTo>
                    <a:pt x="71" y="605"/>
                  </a:lnTo>
                  <a:lnTo>
                    <a:pt x="83" y="565"/>
                  </a:lnTo>
                  <a:lnTo>
                    <a:pt x="97" y="523"/>
                  </a:lnTo>
                  <a:lnTo>
                    <a:pt x="110" y="480"/>
                  </a:lnTo>
                  <a:lnTo>
                    <a:pt x="126" y="437"/>
                  </a:lnTo>
                  <a:lnTo>
                    <a:pt x="160" y="354"/>
                  </a:lnTo>
                  <a:lnTo>
                    <a:pt x="179" y="312"/>
                  </a:lnTo>
                  <a:lnTo>
                    <a:pt x="198" y="271"/>
                  </a:lnTo>
                  <a:lnTo>
                    <a:pt x="218" y="233"/>
                  </a:lnTo>
                  <a:lnTo>
                    <a:pt x="240" y="196"/>
                  </a:lnTo>
                  <a:lnTo>
                    <a:pt x="263" y="161"/>
                  </a:lnTo>
                  <a:lnTo>
                    <a:pt x="287" y="129"/>
                  </a:lnTo>
                  <a:lnTo>
                    <a:pt x="310" y="100"/>
                  </a:lnTo>
                  <a:lnTo>
                    <a:pt x="336" y="73"/>
                  </a:lnTo>
                  <a:lnTo>
                    <a:pt x="363" y="50"/>
                  </a:lnTo>
                  <a:lnTo>
                    <a:pt x="391" y="31"/>
                  </a:lnTo>
                  <a:lnTo>
                    <a:pt x="420" y="16"/>
                  </a:lnTo>
                  <a:lnTo>
                    <a:pt x="450" y="5"/>
                  </a:lnTo>
                  <a:lnTo>
                    <a:pt x="481" y="0"/>
                  </a:lnTo>
                  <a:close/>
                </a:path>
              </a:pathLst>
            </a:custGeom>
            <a:solidFill>
              <a:srgbClr val="DDA4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2" name="Freeform 10">
              <a:extLst>
                <a:ext uri="{FF2B5EF4-FFF2-40B4-BE49-F238E27FC236}">
                  <a16:creationId xmlns:a16="http://schemas.microsoft.com/office/drawing/2014/main" id="{5F2516E8-5903-E140-90CC-26D4D01256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9900" y="1428751"/>
              <a:ext cx="1479550" cy="2219325"/>
            </a:xfrm>
            <a:custGeom>
              <a:avLst/>
              <a:gdLst/>
              <a:ahLst/>
              <a:cxnLst>
                <a:cxn ang="0">
                  <a:pos x="120" y="2"/>
                </a:cxn>
                <a:cxn ang="0">
                  <a:pos x="188" y="15"/>
                </a:cxn>
                <a:cxn ang="0">
                  <a:pos x="260" y="41"/>
                </a:cxn>
                <a:cxn ang="0">
                  <a:pos x="336" y="80"/>
                </a:cxn>
                <a:cxn ang="0">
                  <a:pos x="417" y="135"/>
                </a:cxn>
                <a:cxn ang="0">
                  <a:pos x="501" y="209"/>
                </a:cxn>
                <a:cxn ang="0">
                  <a:pos x="589" y="301"/>
                </a:cxn>
                <a:cxn ang="0">
                  <a:pos x="680" y="414"/>
                </a:cxn>
                <a:cxn ang="0">
                  <a:pos x="762" y="533"/>
                </a:cxn>
                <a:cxn ang="0">
                  <a:pos x="821" y="642"/>
                </a:cxn>
                <a:cxn ang="0">
                  <a:pos x="865" y="750"/>
                </a:cxn>
                <a:cxn ang="0">
                  <a:pos x="896" y="856"/>
                </a:cxn>
                <a:cxn ang="0">
                  <a:pos x="917" y="958"/>
                </a:cxn>
                <a:cxn ang="0">
                  <a:pos x="928" y="1055"/>
                </a:cxn>
                <a:cxn ang="0">
                  <a:pos x="932" y="1142"/>
                </a:cxn>
                <a:cxn ang="0">
                  <a:pos x="931" y="1221"/>
                </a:cxn>
                <a:cxn ang="0">
                  <a:pos x="926" y="1287"/>
                </a:cxn>
                <a:cxn ang="0">
                  <a:pos x="920" y="1339"/>
                </a:cxn>
                <a:cxn ang="0">
                  <a:pos x="914" y="1376"/>
                </a:cxn>
                <a:cxn ang="0">
                  <a:pos x="911" y="1395"/>
                </a:cxn>
                <a:cxn ang="0">
                  <a:pos x="865" y="1346"/>
                </a:cxn>
                <a:cxn ang="0">
                  <a:pos x="770" y="1253"/>
                </a:cxn>
                <a:cxn ang="0">
                  <a:pos x="671" y="1173"/>
                </a:cxn>
                <a:cxn ang="0">
                  <a:pos x="571" y="1105"/>
                </a:cxn>
                <a:cxn ang="0">
                  <a:pos x="473" y="1050"/>
                </a:cxn>
                <a:cxn ang="0">
                  <a:pos x="380" y="1004"/>
                </a:cxn>
                <a:cxn ang="0">
                  <a:pos x="293" y="968"/>
                </a:cxn>
                <a:cxn ang="0">
                  <a:pos x="216" y="941"/>
                </a:cxn>
                <a:cxn ang="0">
                  <a:pos x="152" y="921"/>
                </a:cxn>
                <a:cxn ang="0">
                  <a:pos x="102" y="909"/>
                </a:cxn>
                <a:cxn ang="0">
                  <a:pos x="71" y="901"/>
                </a:cxn>
                <a:cxn ang="0">
                  <a:pos x="60" y="899"/>
                </a:cxn>
                <a:cxn ang="0">
                  <a:pos x="91" y="826"/>
                </a:cxn>
                <a:cxn ang="0">
                  <a:pos x="114" y="770"/>
                </a:cxn>
                <a:cxn ang="0">
                  <a:pos x="137" y="706"/>
                </a:cxn>
                <a:cxn ang="0">
                  <a:pos x="158" y="631"/>
                </a:cxn>
                <a:cxn ang="0">
                  <a:pos x="178" y="544"/>
                </a:cxn>
                <a:cxn ang="0">
                  <a:pos x="194" y="442"/>
                </a:cxn>
                <a:cxn ang="0">
                  <a:pos x="205" y="321"/>
                </a:cxn>
                <a:cxn ang="0">
                  <a:pos x="206" y="243"/>
                </a:cxn>
                <a:cxn ang="0">
                  <a:pos x="196" y="180"/>
                </a:cxn>
                <a:cxn ang="0">
                  <a:pos x="180" y="129"/>
                </a:cxn>
                <a:cxn ang="0">
                  <a:pos x="158" y="89"/>
                </a:cxn>
                <a:cxn ang="0">
                  <a:pos x="132" y="59"/>
                </a:cxn>
                <a:cxn ang="0">
                  <a:pos x="104" y="38"/>
                </a:cxn>
                <a:cxn ang="0">
                  <a:pos x="76" y="23"/>
                </a:cxn>
                <a:cxn ang="0">
                  <a:pos x="49" y="15"/>
                </a:cxn>
                <a:cxn ang="0">
                  <a:pos x="27" y="11"/>
                </a:cxn>
                <a:cxn ang="0">
                  <a:pos x="10" y="9"/>
                </a:cxn>
                <a:cxn ang="0">
                  <a:pos x="28" y="4"/>
                </a:cxn>
                <a:cxn ang="0">
                  <a:pos x="88" y="0"/>
                </a:cxn>
              </a:cxnLst>
              <a:rect l="0" t="0" r="r" b="b"/>
              <a:pathLst>
                <a:path w="932" h="1398">
                  <a:moveTo>
                    <a:pt x="88" y="0"/>
                  </a:moveTo>
                  <a:lnTo>
                    <a:pt x="120" y="2"/>
                  </a:lnTo>
                  <a:lnTo>
                    <a:pt x="153" y="7"/>
                  </a:lnTo>
                  <a:lnTo>
                    <a:pt x="188" y="15"/>
                  </a:lnTo>
                  <a:lnTo>
                    <a:pt x="223" y="26"/>
                  </a:lnTo>
                  <a:lnTo>
                    <a:pt x="260" y="41"/>
                  </a:lnTo>
                  <a:lnTo>
                    <a:pt x="297" y="59"/>
                  </a:lnTo>
                  <a:lnTo>
                    <a:pt x="336" y="80"/>
                  </a:lnTo>
                  <a:lnTo>
                    <a:pt x="376" y="106"/>
                  </a:lnTo>
                  <a:lnTo>
                    <a:pt x="417" y="135"/>
                  </a:lnTo>
                  <a:lnTo>
                    <a:pt x="459" y="170"/>
                  </a:lnTo>
                  <a:lnTo>
                    <a:pt x="501" y="209"/>
                  </a:lnTo>
                  <a:lnTo>
                    <a:pt x="545" y="253"/>
                  </a:lnTo>
                  <a:lnTo>
                    <a:pt x="589" y="301"/>
                  </a:lnTo>
                  <a:lnTo>
                    <a:pt x="635" y="355"/>
                  </a:lnTo>
                  <a:lnTo>
                    <a:pt x="680" y="414"/>
                  </a:lnTo>
                  <a:lnTo>
                    <a:pt x="727" y="479"/>
                  </a:lnTo>
                  <a:lnTo>
                    <a:pt x="762" y="533"/>
                  </a:lnTo>
                  <a:lnTo>
                    <a:pt x="794" y="588"/>
                  </a:lnTo>
                  <a:lnTo>
                    <a:pt x="821" y="642"/>
                  </a:lnTo>
                  <a:lnTo>
                    <a:pt x="844" y="696"/>
                  </a:lnTo>
                  <a:lnTo>
                    <a:pt x="865" y="750"/>
                  </a:lnTo>
                  <a:lnTo>
                    <a:pt x="882" y="804"/>
                  </a:lnTo>
                  <a:lnTo>
                    <a:pt x="896" y="856"/>
                  </a:lnTo>
                  <a:lnTo>
                    <a:pt x="907" y="909"/>
                  </a:lnTo>
                  <a:lnTo>
                    <a:pt x="917" y="958"/>
                  </a:lnTo>
                  <a:lnTo>
                    <a:pt x="923" y="1008"/>
                  </a:lnTo>
                  <a:lnTo>
                    <a:pt x="928" y="1055"/>
                  </a:lnTo>
                  <a:lnTo>
                    <a:pt x="930" y="1099"/>
                  </a:lnTo>
                  <a:lnTo>
                    <a:pt x="932" y="1142"/>
                  </a:lnTo>
                  <a:lnTo>
                    <a:pt x="932" y="1183"/>
                  </a:lnTo>
                  <a:lnTo>
                    <a:pt x="931" y="1221"/>
                  </a:lnTo>
                  <a:lnTo>
                    <a:pt x="929" y="1255"/>
                  </a:lnTo>
                  <a:lnTo>
                    <a:pt x="926" y="1287"/>
                  </a:lnTo>
                  <a:lnTo>
                    <a:pt x="924" y="1315"/>
                  </a:lnTo>
                  <a:lnTo>
                    <a:pt x="920" y="1339"/>
                  </a:lnTo>
                  <a:lnTo>
                    <a:pt x="917" y="1359"/>
                  </a:lnTo>
                  <a:lnTo>
                    <a:pt x="914" y="1376"/>
                  </a:lnTo>
                  <a:lnTo>
                    <a:pt x="912" y="1387"/>
                  </a:lnTo>
                  <a:lnTo>
                    <a:pt x="911" y="1395"/>
                  </a:lnTo>
                  <a:lnTo>
                    <a:pt x="910" y="1398"/>
                  </a:lnTo>
                  <a:lnTo>
                    <a:pt x="865" y="1346"/>
                  </a:lnTo>
                  <a:lnTo>
                    <a:pt x="818" y="1298"/>
                  </a:lnTo>
                  <a:lnTo>
                    <a:pt x="770" y="1253"/>
                  </a:lnTo>
                  <a:lnTo>
                    <a:pt x="721" y="1211"/>
                  </a:lnTo>
                  <a:lnTo>
                    <a:pt x="671" y="1173"/>
                  </a:lnTo>
                  <a:lnTo>
                    <a:pt x="621" y="1138"/>
                  </a:lnTo>
                  <a:lnTo>
                    <a:pt x="571" y="1105"/>
                  </a:lnTo>
                  <a:lnTo>
                    <a:pt x="522" y="1076"/>
                  </a:lnTo>
                  <a:lnTo>
                    <a:pt x="473" y="1050"/>
                  </a:lnTo>
                  <a:lnTo>
                    <a:pt x="426" y="1026"/>
                  </a:lnTo>
                  <a:lnTo>
                    <a:pt x="380" y="1004"/>
                  </a:lnTo>
                  <a:lnTo>
                    <a:pt x="336" y="985"/>
                  </a:lnTo>
                  <a:lnTo>
                    <a:pt x="293" y="968"/>
                  </a:lnTo>
                  <a:lnTo>
                    <a:pt x="254" y="953"/>
                  </a:lnTo>
                  <a:lnTo>
                    <a:pt x="216" y="941"/>
                  </a:lnTo>
                  <a:lnTo>
                    <a:pt x="183" y="930"/>
                  </a:lnTo>
                  <a:lnTo>
                    <a:pt x="152" y="921"/>
                  </a:lnTo>
                  <a:lnTo>
                    <a:pt x="125" y="914"/>
                  </a:lnTo>
                  <a:lnTo>
                    <a:pt x="102" y="909"/>
                  </a:lnTo>
                  <a:lnTo>
                    <a:pt x="84" y="904"/>
                  </a:lnTo>
                  <a:lnTo>
                    <a:pt x="71" y="901"/>
                  </a:lnTo>
                  <a:lnTo>
                    <a:pt x="62" y="900"/>
                  </a:lnTo>
                  <a:lnTo>
                    <a:pt x="60" y="899"/>
                  </a:lnTo>
                  <a:lnTo>
                    <a:pt x="80" y="851"/>
                  </a:lnTo>
                  <a:lnTo>
                    <a:pt x="91" y="826"/>
                  </a:lnTo>
                  <a:lnTo>
                    <a:pt x="102" y="799"/>
                  </a:lnTo>
                  <a:lnTo>
                    <a:pt x="114" y="770"/>
                  </a:lnTo>
                  <a:lnTo>
                    <a:pt x="125" y="739"/>
                  </a:lnTo>
                  <a:lnTo>
                    <a:pt x="137" y="706"/>
                  </a:lnTo>
                  <a:lnTo>
                    <a:pt x="148" y="671"/>
                  </a:lnTo>
                  <a:lnTo>
                    <a:pt x="158" y="631"/>
                  </a:lnTo>
                  <a:lnTo>
                    <a:pt x="168" y="590"/>
                  </a:lnTo>
                  <a:lnTo>
                    <a:pt x="178" y="544"/>
                  </a:lnTo>
                  <a:lnTo>
                    <a:pt x="186" y="496"/>
                  </a:lnTo>
                  <a:lnTo>
                    <a:pt x="194" y="442"/>
                  </a:lnTo>
                  <a:lnTo>
                    <a:pt x="200" y="383"/>
                  </a:lnTo>
                  <a:lnTo>
                    <a:pt x="205" y="321"/>
                  </a:lnTo>
                  <a:lnTo>
                    <a:pt x="207" y="281"/>
                  </a:lnTo>
                  <a:lnTo>
                    <a:pt x="206" y="243"/>
                  </a:lnTo>
                  <a:lnTo>
                    <a:pt x="202" y="210"/>
                  </a:lnTo>
                  <a:lnTo>
                    <a:pt x="196" y="180"/>
                  </a:lnTo>
                  <a:lnTo>
                    <a:pt x="190" y="153"/>
                  </a:lnTo>
                  <a:lnTo>
                    <a:pt x="180" y="129"/>
                  </a:lnTo>
                  <a:lnTo>
                    <a:pt x="170" y="108"/>
                  </a:lnTo>
                  <a:lnTo>
                    <a:pt x="158" y="89"/>
                  </a:lnTo>
                  <a:lnTo>
                    <a:pt x="145" y="73"/>
                  </a:lnTo>
                  <a:lnTo>
                    <a:pt x="132" y="59"/>
                  </a:lnTo>
                  <a:lnTo>
                    <a:pt x="118" y="48"/>
                  </a:lnTo>
                  <a:lnTo>
                    <a:pt x="104" y="38"/>
                  </a:lnTo>
                  <a:lnTo>
                    <a:pt x="90" y="30"/>
                  </a:lnTo>
                  <a:lnTo>
                    <a:pt x="76" y="23"/>
                  </a:lnTo>
                  <a:lnTo>
                    <a:pt x="62" y="19"/>
                  </a:lnTo>
                  <a:lnTo>
                    <a:pt x="49" y="15"/>
                  </a:lnTo>
                  <a:lnTo>
                    <a:pt x="38" y="12"/>
                  </a:lnTo>
                  <a:lnTo>
                    <a:pt x="27" y="11"/>
                  </a:lnTo>
                  <a:lnTo>
                    <a:pt x="18" y="10"/>
                  </a:lnTo>
                  <a:lnTo>
                    <a:pt x="10" y="9"/>
                  </a:lnTo>
                  <a:lnTo>
                    <a:pt x="0" y="9"/>
                  </a:lnTo>
                  <a:lnTo>
                    <a:pt x="28" y="4"/>
                  </a:lnTo>
                  <a:lnTo>
                    <a:pt x="57" y="1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6700B"/>
                </a:gs>
                <a:gs pos="49000">
                  <a:srgbClr val="96700B"/>
                </a:gs>
                <a:gs pos="97000">
                  <a:srgbClr val="CC8401"/>
                </a:gs>
              </a:gsLst>
              <a:path path="circle">
                <a:fillToRect l="100000" b="100000"/>
              </a:path>
              <a:tileRect t="-100000" r="-100000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0D2AECF9-E4FD-7649-BB2B-4F95DCCD373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713" y="3863976"/>
              <a:ext cx="2516188" cy="1804988"/>
            </a:xfrm>
            <a:custGeom>
              <a:avLst/>
              <a:gdLst/>
              <a:ahLst/>
              <a:cxnLst>
                <a:cxn ang="0">
                  <a:pos x="1566" y="1"/>
                </a:cxn>
                <a:cxn ang="0">
                  <a:pos x="1570" y="10"/>
                </a:cxn>
                <a:cxn ang="0">
                  <a:pos x="1578" y="41"/>
                </a:cxn>
                <a:cxn ang="0">
                  <a:pos x="1583" y="73"/>
                </a:cxn>
                <a:cxn ang="0">
                  <a:pos x="1585" y="115"/>
                </a:cxn>
                <a:cxn ang="0">
                  <a:pos x="1581" y="166"/>
                </a:cxn>
                <a:cxn ang="0">
                  <a:pos x="1569" y="228"/>
                </a:cxn>
                <a:cxn ang="0">
                  <a:pos x="1547" y="300"/>
                </a:cxn>
                <a:cxn ang="0">
                  <a:pos x="1515" y="381"/>
                </a:cxn>
                <a:cxn ang="0">
                  <a:pos x="1468" y="474"/>
                </a:cxn>
                <a:cxn ang="0">
                  <a:pos x="1424" y="544"/>
                </a:cxn>
                <a:cxn ang="0">
                  <a:pos x="1372" y="617"/>
                </a:cxn>
                <a:cxn ang="0">
                  <a:pos x="1311" y="691"/>
                </a:cxn>
                <a:cxn ang="0">
                  <a:pos x="1241" y="763"/>
                </a:cxn>
                <a:cxn ang="0">
                  <a:pos x="1160" y="833"/>
                </a:cxn>
                <a:cxn ang="0">
                  <a:pos x="1071" y="899"/>
                </a:cxn>
                <a:cxn ang="0">
                  <a:pos x="971" y="959"/>
                </a:cxn>
                <a:cxn ang="0">
                  <a:pos x="863" y="1014"/>
                </a:cxn>
                <a:cxn ang="0">
                  <a:pos x="744" y="1059"/>
                </a:cxn>
                <a:cxn ang="0">
                  <a:pos x="616" y="1096"/>
                </a:cxn>
                <a:cxn ang="0">
                  <a:pos x="477" y="1122"/>
                </a:cxn>
                <a:cxn ang="0">
                  <a:pos x="328" y="1135"/>
                </a:cxn>
                <a:cxn ang="0">
                  <a:pos x="169" y="1135"/>
                </a:cxn>
                <a:cxn ang="0">
                  <a:pos x="0" y="1119"/>
                </a:cxn>
                <a:cxn ang="0">
                  <a:pos x="6" y="1117"/>
                </a:cxn>
                <a:cxn ang="0">
                  <a:pos x="22" y="1113"/>
                </a:cxn>
                <a:cxn ang="0">
                  <a:pos x="47" y="1104"/>
                </a:cxn>
                <a:cxn ang="0">
                  <a:pos x="80" y="1089"/>
                </a:cxn>
                <a:cxn ang="0">
                  <a:pos x="119" y="1069"/>
                </a:cxn>
                <a:cxn ang="0">
                  <a:pos x="164" y="1041"/>
                </a:cxn>
                <a:cxn ang="0">
                  <a:pos x="212" y="1004"/>
                </a:cxn>
                <a:cxn ang="0">
                  <a:pos x="262" y="958"/>
                </a:cxn>
                <a:cxn ang="0">
                  <a:pos x="313" y="903"/>
                </a:cxn>
                <a:cxn ang="0">
                  <a:pos x="364" y="836"/>
                </a:cxn>
                <a:cxn ang="0">
                  <a:pos x="413" y="757"/>
                </a:cxn>
                <a:cxn ang="0">
                  <a:pos x="460" y="665"/>
                </a:cxn>
                <a:cxn ang="0">
                  <a:pos x="501" y="559"/>
                </a:cxn>
                <a:cxn ang="0">
                  <a:pos x="536" y="438"/>
                </a:cxn>
                <a:cxn ang="0">
                  <a:pos x="566" y="301"/>
                </a:cxn>
                <a:cxn ang="0">
                  <a:pos x="578" y="226"/>
                </a:cxn>
                <a:cxn ang="0">
                  <a:pos x="592" y="230"/>
                </a:cxn>
                <a:cxn ang="0">
                  <a:pos x="634" y="241"/>
                </a:cxn>
                <a:cxn ang="0">
                  <a:pos x="675" y="251"/>
                </a:cxn>
                <a:cxn ang="0">
                  <a:pos x="724" y="262"/>
                </a:cxn>
                <a:cxn ang="0">
                  <a:pos x="782" y="273"/>
                </a:cxn>
                <a:cxn ang="0">
                  <a:pos x="844" y="285"/>
                </a:cxn>
                <a:cxn ang="0">
                  <a:pos x="912" y="295"/>
                </a:cxn>
                <a:cxn ang="0">
                  <a:pos x="1018" y="307"/>
                </a:cxn>
                <a:cxn ang="0">
                  <a:pos x="1090" y="312"/>
                </a:cxn>
                <a:cxn ang="0">
                  <a:pos x="1162" y="313"/>
                </a:cxn>
                <a:cxn ang="0">
                  <a:pos x="1232" y="308"/>
                </a:cxn>
                <a:cxn ang="0">
                  <a:pos x="1300" y="300"/>
                </a:cxn>
                <a:cxn ang="0">
                  <a:pos x="1362" y="286"/>
                </a:cxn>
                <a:cxn ang="0">
                  <a:pos x="1419" y="265"/>
                </a:cxn>
                <a:cxn ang="0">
                  <a:pos x="1469" y="237"/>
                </a:cxn>
                <a:cxn ang="0">
                  <a:pos x="1510" y="201"/>
                </a:cxn>
                <a:cxn ang="0">
                  <a:pos x="1541" y="155"/>
                </a:cxn>
                <a:cxn ang="0">
                  <a:pos x="1560" y="101"/>
                </a:cxn>
                <a:cxn ang="0">
                  <a:pos x="1567" y="36"/>
                </a:cxn>
              </a:cxnLst>
              <a:rect l="0" t="0" r="r" b="b"/>
              <a:pathLst>
                <a:path w="1585" h="1137">
                  <a:moveTo>
                    <a:pt x="1565" y="0"/>
                  </a:moveTo>
                  <a:lnTo>
                    <a:pt x="1566" y="1"/>
                  </a:lnTo>
                  <a:lnTo>
                    <a:pt x="1568" y="4"/>
                  </a:lnTo>
                  <a:lnTo>
                    <a:pt x="1570" y="10"/>
                  </a:lnTo>
                  <a:lnTo>
                    <a:pt x="1576" y="28"/>
                  </a:lnTo>
                  <a:lnTo>
                    <a:pt x="1578" y="41"/>
                  </a:lnTo>
                  <a:lnTo>
                    <a:pt x="1582" y="56"/>
                  </a:lnTo>
                  <a:lnTo>
                    <a:pt x="1583" y="73"/>
                  </a:lnTo>
                  <a:lnTo>
                    <a:pt x="1584" y="93"/>
                  </a:lnTo>
                  <a:lnTo>
                    <a:pt x="1585" y="115"/>
                  </a:lnTo>
                  <a:lnTo>
                    <a:pt x="1583" y="140"/>
                  </a:lnTo>
                  <a:lnTo>
                    <a:pt x="1581" y="166"/>
                  </a:lnTo>
                  <a:lnTo>
                    <a:pt x="1576" y="196"/>
                  </a:lnTo>
                  <a:lnTo>
                    <a:pt x="1569" y="228"/>
                  </a:lnTo>
                  <a:lnTo>
                    <a:pt x="1559" y="263"/>
                  </a:lnTo>
                  <a:lnTo>
                    <a:pt x="1547" y="300"/>
                  </a:lnTo>
                  <a:lnTo>
                    <a:pt x="1533" y="339"/>
                  </a:lnTo>
                  <a:lnTo>
                    <a:pt x="1515" y="381"/>
                  </a:lnTo>
                  <a:lnTo>
                    <a:pt x="1494" y="426"/>
                  </a:lnTo>
                  <a:lnTo>
                    <a:pt x="1468" y="474"/>
                  </a:lnTo>
                  <a:lnTo>
                    <a:pt x="1447" y="509"/>
                  </a:lnTo>
                  <a:lnTo>
                    <a:pt x="1424" y="544"/>
                  </a:lnTo>
                  <a:lnTo>
                    <a:pt x="1400" y="580"/>
                  </a:lnTo>
                  <a:lnTo>
                    <a:pt x="1372" y="617"/>
                  </a:lnTo>
                  <a:lnTo>
                    <a:pt x="1343" y="654"/>
                  </a:lnTo>
                  <a:lnTo>
                    <a:pt x="1311" y="691"/>
                  </a:lnTo>
                  <a:lnTo>
                    <a:pt x="1276" y="727"/>
                  </a:lnTo>
                  <a:lnTo>
                    <a:pt x="1241" y="763"/>
                  </a:lnTo>
                  <a:lnTo>
                    <a:pt x="1201" y="798"/>
                  </a:lnTo>
                  <a:lnTo>
                    <a:pt x="1160" y="833"/>
                  </a:lnTo>
                  <a:lnTo>
                    <a:pt x="1117" y="866"/>
                  </a:lnTo>
                  <a:lnTo>
                    <a:pt x="1071" y="899"/>
                  </a:lnTo>
                  <a:lnTo>
                    <a:pt x="1023" y="930"/>
                  </a:lnTo>
                  <a:lnTo>
                    <a:pt x="971" y="959"/>
                  </a:lnTo>
                  <a:lnTo>
                    <a:pt x="918" y="987"/>
                  </a:lnTo>
                  <a:lnTo>
                    <a:pt x="863" y="1014"/>
                  </a:lnTo>
                  <a:lnTo>
                    <a:pt x="805" y="1038"/>
                  </a:lnTo>
                  <a:lnTo>
                    <a:pt x="744" y="1059"/>
                  </a:lnTo>
                  <a:lnTo>
                    <a:pt x="681" y="1079"/>
                  </a:lnTo>
                  <a:lnTo>
                    <a:pt x="616" y="1096"/>
                  </a:lnTo>
                  <a:lnTo>
                    <a:pt x="548" y="1111"/>
                  </a:lnTo>
                  <a:lnTo>
                    <a:pt x="477" y="1122"/>
                  </a:lnTo>
                  <a:lnTo>
                    <a:pt x="404" y="1130"/>
                  </a:lnTo>
                  <a:lnTo>
                    <a:pt x="328" y="1135"/>
                  </a:lnTo>
                  <a:lnTo>
                    <a:pt x="250" y="1137"/>
                  </a:lnTo>
                  <a:lnTo>
                    <a:pt x="169" y="1135"/>
                  </a:lnTo>
                  <a:lnTo>
                    <a:pt x="86" y="1129"/>
                  </a:lnTo>
                  <a:lnTo>
                    <a:pt x="0" y="1119"/>
                  </a:lnTo>
                  <a:lnTo>
                    <a:pt x="2" y="1119"/>
                  </a:lnTo>
                  <a:lnTo>
                    <a:pt x="6" y="1117"/>
                  </a:lnTo>
                  <a:lnTo>
                    <a:pt x="13" y="1116"/>
                  </a:lnTo>
                  <a:lnTo>
                    <a:pt x="22" y="1113"/>
                  </a:lnTo>
                  <a:lnTo>
                    <a:pt x="33" y="1109"/>
                  </a:lnTo>
                  <a:lnTo>
                    <a:pt x="47" y="1104"/>
                  </a:lnTo>
                  <a:lnTo>
                    <a:pt x="62" y="1097"/>
                  </a:lnTo>
                  <a:lnTo>
                    <a:pt x="80" y="1089"/>
                  </a:lnTo>
                  <a:lnTo>
                    <a:pt x="99" y="1080"/>
                  </a:lnTo>
                  <a:lnTo>
                    <a:pt x="119" y="1069"/>
                  </a:lnTo>
                  <a:lnTo>
                    <a:pt x="141" y="1056"/>
                  </a:lnTo>
                  <a:lnTo>
                    <a:pt x="164" y="1041"/>
                  </a:lnTo>
                  <a:lnTo>
                    <a:pt x="187" y="1023"/>
                  </a:lnTo>
                  <a:lnTo>
                    <a:pt x="212" y="1004"/>
                  </a:lnTo>
                  <a:lnTo>
                    <a:pt x="237" y="982"/>
                  </a:lnTo>
                  <a:lnTo>
                    <a:pt x="262" y="958"/>
                  </a:lnTo>
                  <a:lnTo>
                    <a:pt x="288" y="932"/>
                  </a:lnTo>
                  <a:lnTo>
                    <a:pt x="313" y="903"/>
                  </a:lnTo>
                  <a:lnTo>
                    <a:pt x="339" y="871"/>
                  </a:lnTo>
                  <a:lnTo>
                    <a:pt x="364" y="836"/>
                  </a:lnTo>
                  <a:lnTo>
                    <a:pt x="389" y="798"/>
                  </a:lnTo>
                  <a:lnTo>
                    <a:pt x="413" y="757"/>
                  </a:lnTo>
                  <a:lnTo>
                    <a:pt x="436" y="713"/>
                  </a:lnTo>
                  <a:lnTo>
                    <a:pt x="460" y="665"/>
                  </a:lnTo>
                  <a:lnTo>
                    <a:pt x="481" y="614"/>
                  </a:lnTo>
                  <a:lnTo>
                    <a:pt x="501" y="559"/>
                  </a:lnTo>
                  <a:lnTo>
                    <a:pt x="519" y="500"/>
                  </a:lnTo>
                  <a:lnTo>
                    <a:pt x="536" y="438"/>
                  </a:lnTo>
                  <a:lnTo>
                    <a:pt x="552" y="371"/>
                  </a:lnTo>
                  <a:lnTo>
                    <a:pt x="566" y="301"/>
                  </a:lnTo>
                  <a:lnTo>
                    <a:pt x="577" y="225"/>
                  </a:lnTo>
                  <a:lnTo>
                    <a:pt x="578" y="226"/>
                  </a:lnTo>
                  <a:lnTo>
                    <a:pt x="583" y="227"/>
                  </a:lnTo>
                  <a:lnTo>
                    <a:pt x="592" y="230"/>
                  </a:lnTo>
                  <a:lnTo>
                    <a:pt x="603" y="233"/>
                  </a:lnTo>
                  <a:lnTo>
                    <a:pt x="634" y="241"/>
                  </a:lnTo>
                  <a:lnTo>
                    <a:pt x="654" y="246"/>
                  </a:lnTo>
                  <a:lnTo>
                    <a:pt x="675" y="251"/>
                  </a:lnTo>
                  <a:lnTo>
                    <a:pt x="699" y="256"/>
                  </a:lnTo>
                  <a:lnTo>
                    <a:pt x="724" y="262"/>
                  </a:lnTo>
                  <a:lnTo>
                    <a:pt x="752" y="267"/>
                  </a:lnTo>
                  <a:lnTo>
                    <a:pt x="782" y="273"/>
                  </a:lnTo>
                  <a:lnTo>
                    <a:pt x="812" y="279"/>
                  </a:lnTo>
                  <a:lnTo>
                    <a:pt x="844" y="285"/>
                  </a:lnTo>
                  <a:lnTo>
                    <a:pt x="877" y="290"/>
                  </a:lnTo>
                  <a:lnTo>
                    <a:pt x="912" y="295"/>
                  </a:lnTo>
                  <a:lnTo>
                    <a:pt x="946" y="300"/>
                  </a:lnTo>
                  <a:lnTo>
                    <a:pt x="1018" y="307"/>
                  </a:lnTo>
                  <a:lnTo>
                    <a:pt x="1053" y="309"/>
                  </a:lnTo>
                  <a:lnTo>
                    <a:pt x="1090" y="312"/>
                  </a:lnTo>
                  <a:lnTo>
                    <a:pt x="1126" y="313"/>
                  </a:lnTo>
                  <a:lnTo>
                    <a:pt x="1162" y="313"/>
                  </a:lnTo>
                  <a:lnTo>
                    <a:pt x="1197" y="311"/>
                  </a:lnTo>
                  <a:lnTo>
                    <a:pt x="1232" y="308"/>
                  </a:lnTo>
                  <a:lnTo>
                    <a:pt x="1266" y="305"/>
                  </a:lnTo>
                  <a:lnTo>
                    <a:pt x="1300" y="300"/>
                  </a:lnTo>
                  <a:lnTo>
                    <a:pt x="1331" y="294"/>
                  </a:lnTo>
                  <a:lnTo>
                    <a:pt x="1362" y="286"/>
                  </a:lnTo>
                  <a:lnTo>
                    <a:pt x="1391" y="276"/>
                  </a:lnTo>
                  <a:lnTo>
                    <a:pt x="1419" y="265"/>
                  </a:lnTo>
                  <a:lnTo>
                    <a:pt x="1445" y="252"/>
                  </a:lnTo>
                  <a:lnTo>
                    <a:pt x="1469" y="237"/>
                  </a:lnTo>
                  <a:lnTo>
                    <a:pt x="1490" y="220"/>
                  </a:lnTo>
                  <a:lnTo>
                    <a:pt x="1510" y="201"/>
                  </a:lnTo>
                  <a:lnTo>
                    <a:pt x="1526" y="179"/>
                  </a:lnTo>
                  <a:lnTo>
                    <a:pt x="1541" y="155"/>
                  </a:lnTo>
                  <a:lnTo>
                    <a:pt x="1552" y="130"/>
                  </a:lnTo>
                  <a:lnTo>
                    <a:pt x="1560" y="101"/>
                  </a:lnTo>
                  <a:lnTo>
                    <a:pt x="1565" y="70"/>
                  </a:lnTo>
                  <a:lnTo>
                    <a:pt x="1567" y="36"/>
                  </a:lnTo>
                  <a:lnTo>
                    <a:pt x="156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B050">
                    <a:shade val="30000"/>
                    <a:satMod val="115000"/>
                  </a:srgbClr>
                </a:gs>
                <a:gs pos="50000">
                  <a:srgbClr val="00B050">
                    <a:shade val="67500"/>
                    <a:satMod val="115000"/>
                  </a:srgbClr>
                </a:gs>
                <a:gs pos="100000">
                  <a:srgbClr val="00B050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E00B0898-B0DD-BB41-8948-C5E02E341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4663" y="3054351"/>
              <a:ext cx="1943100" cy="2376488"/>
            </a:xfrm>
            <a:custGeom>
              <a:avLst/>
              <a:gdLst/>
              <a:ahLst/>
              <a:cxnLst>
                <a:cxn ang="0">
                  <a:pos x="1051" y="2"/>
                </a:cxn>
                <a:cxn ang="0">
                  <a:pos x="1061" y="15"/>
                </a:cxn>
                <a:cxn ang="0">
                  <a:pos x="1079" y="43"/>
                </a:cxn>
                <a:cxn ang="0">
                  <a:pos x="1102" y="83"/>
                </a:cxn>
                <a:cxn ang="0">
                  <a:pos x="1129" y="136"/>
                </a:cxn>
                <a:cxn ang="0">
                  <a:pos x="1156" y="201"/>
                </a:cxn>
                <a:cxn ang="0">
                  <a:pos x="1181" y="278"/>
                </a:cxn>
                <a:cxn ang="0">
                  <a:pos x="1203" y="366"/>
                </a:cxn>
                <a:cxn ang="0">
                  <a:pos x="1218" y="464"/>
                </a:cxn>
                <a:cxn ang="0">
                  <a:pos x="1224" y="574"/>
                </a:cxn>
                <a:cxn ang="0">
                  <a:pos x="1219" y="693"/>
                </a:cxn>
                <a:cxn ang="0">
                  <a:pos x="1200" y="822"/>
                </a:cxn>
                <a:cxn ang="0">
                  <a:pos x="1165" y="960"/>
                </a:cxn>
                <a:cxn ang="0">
                  <a:pos x="1123" y="1081"/>
                </a:cxn>
                <a:cxn ang="0">
                  <a:pos x="1076" y="1183"/>
                </a:cxn>
                <a:cxn ang="0">
                  <a:pos x="1026" y="1266"/>
                </a:cxn>
                <a:cxn ang="0">
                  <a:pos x="976" y="1333"/>
                </a:cxn>
                <a:cxn ang="0">
                  <a:pos x="923" y="1386"/>
                </a:cxn>
                <a:cxn ang="0">
                  <a:pos x="873" y="1427"/>
                </a:cxn>
                <a:cxn ang="0">
                  <a:pos x="824" y="1456"/>
                </a:cxn>
                <a:cxn ang="0">
                  <a:pos x="779" y="1475"/>
                </a:cxn>
                <a:cxn ang="0">
                  <a:pos x="738" y="1488"/>
                </a:cxn>
                <a:cxn ang="0">
                  <a:pos x="703" y="1494"/>
                </a:cxn>
                <a:cxn ang="0">
                  <a:pos x="675" y="1497"/>
                </a:cxn>
                <a:cxn ang="0">
                  <a:pos x="655" y="1496"/>
                </a:cxn>
                <a:cxn ang="0">
                  <a:pos x="645" y="1495"/>
                </a:cxn>
                <a:cxn ang="0">
                  <a:pos x="616" y="1497"/>
                </a:cxn>
                <a:cxn ang="0">
                  <a:pos x="562" y="1484"/>
                </a:cxn>
                <a:cxn ang="0">
                  <a:pos x="508" y="1451"/>
                </a:cxn>
                <a:cxn ang="0">
                  <a:pos x="457" y="1403"/>
                </a:cxn>
                <a:cxn ang="0">
                  <a:pos x="406" y="1339"/>
                </a:cxn>
                <a:cxn ang="0">
                  <a:pos x="358" y="1264"/>
                </a:cxn>
                <a:cxn ang="0">
                  <a:pos x="311" y="1178"/>
                </a:cxn>
                <a:cxn ang="0">
                  <a:pos x="266" y="1087"/>
                </a:cxn>
                <a:cxn ang="0">
                  <a:pos x="224" y="989"/>
                </a:cxn>
                <a:cxn ang="0">
                  <a:pos x="185" y="890"/>
                </a:cxn>
                <a:cxn ang="0">
                  <a:pos x="132" y="743"/>
                </a:cxn>
                <a:cxn ang="0">
                  <a:pos x="100" y="648"/>
                </a:cxn>
                <a:cxn ang="0">
                  <a:pos x="73" y="560"/>
                </a:cxn>
                <a:cxn ang="0">
                  <a:pos x="50" y="481"/>
                </a:cxn>
                <a:cxn ang="0">
                  <a:pos x="30" y="412"/>
                </a:cxn>
                <a:cxn ang="0">
                  <a:pos x="16" y="358"/>
                </a:cxn>
                <a:cxn ang="0">
                  <a:pos x="6" y="318"/>
                </a:cxn>
                <a:cxn ang="0">
                  <a:pos x="1" y="298"/>
                </a:cxn>
                <a:cxn ang="0">
                  <a:pos x="62" y="306"/>
                </a:cxn>
                <a:cxn ang="0">
                  <a:pos x="183" y="317"/>
                </a:cxn>
                <a:cxn ang="0">
                  <a:pos x="300" y="315"/>
                </a:cxn>
                <a:cxn ang="0">
                  <a:pos x="411" y="300"/>
                </a:cxn>
                <a:cxn ang="0">
                  <a:pos x="516" y="277"/>
                </a:cxn>
                <a:cxn ang="0">
                  <a:pos x="613" y="247"/>
                </a:cxn>
                <a:cxn ang="0">
                  <a:pos x="703" y="212"/>
                </a:cxn>
                <a:cxn ang="0">
                  <a:pos x="783" y="174"/>
                </a:cxn>
                <a:cxn ang="0">
                  <a:pos x="855" y="135"/>
                </a:cxn>
                <a:cxn ang="0">
                  <a:pos x="917" y="98"/>
                </a:cxn>
                <a:cxn ang="0">
                  <a:pos x="968" y="63"/>
                </a:cxn>
                <a:cxn ang="0">
                  <a:pos x="1006" y="34"/>
                </a:cxn>
                <a:cxn ang="0">
                  <a:pos x="1034" y="13"/>
                </a:cxn>
                <a:cxn ang="0">
                  <a:pos x="1047" y="2"/>
                </a:cxn>
              </a:cxnLst>
              <a:rect l="0" t="0" r="r" b="b"/>
              <a:pathLst>
                <a:path w="1224" h="1497">
                  <a:moveTo>
                    <a:pt x="1049" y="0"/>
                  </a:moveTo>
                  <a:lnTo>
                    <a:pt x="1051" y="2"/>
                  </a:lnTo>
                  <a:lnTo>
                    <a:pt x="1054" y="7"/>
                  </a:lnTo>
                  <a:lnTo>
                    <a:pt x="1061" y="15"/>
                  </a:lnTo>
                  <a:lnTo>
                    <a:pt x="1069" y="27"/>
                  </a:lnTo>
                  <a:lnTo>
                    <a:pt x="1079" y="43"/>
                  </a:lnTo>
                  <a:lnTo>
                    <a:pt x="1090" y="62"/>
                  </a:lnTo>
                  <a:lnTo>
                    <a:pt x="1102" y="83"/>
                  </a:lnTo>
                  <a:lnTo>
                    <a:pt x="1115" y="108"/>
                  </a:lnTo>
                  <a:lnTo>
                    <a:pt x="1129" y="136"/>
                  </a:lnTo>
                  <a:lnTo>
                    <a:pt x="1142" y="167"/>
                  </a:lnTo>
                  <a:lnTo>
                    <a:pt x="1156" y="201"/>
                  </a:lnTo>
                  <a:lnTo>
                    <a:pt x="1169" y="238"/>
                  </a:lnTo>
                  <a:lnTo>
                    <a:pt x="1181" y="278"/>
                  </a:lnTo>
                  <a:lnTo>
                    <a:pt x="1193" y="321"/>
                  </a:lnTo>
                  <a:lnTo>
                    <a:pt x="1203" y="366"/>
                  </a:lnTo>
                  <a:lnTo>
                    <a:pt x="1211" y="414"/>
                  </a:lnTo>
                  <a:lnTo>
                    <a:pt x="1218" y="464"/>
                  </a:lnTo>
                  <a:lnTo>
                    <a:pt x="1223" y="518"/>
                  </a:lnTo>
                  <a:lnTo>
                    <a:pt x="1224" y="574"/>
                  </a:lnTo>
                  <a:lnTo>
                    <a:pt x="1223" y="632"/>
                  </a:lnTo>
                  <a:lnTo>
                    <a:pt x="1219" y="693"/>
                  </a:lnTo>
                  <a:lnTo>
                    <a:pt x="1211" y="756"/>
                  </a:lnTo>
                  <a:lnTo>
                    <a:pt x="1200" y="822"/>
                  </a:lnTo>
                  <a:lnTo>
                    <a:pt x="1185" y="889"/>
                  </a:lnTo>
                  <a:lnTo>
                    <a:pt x="1165" y="960"/>
                  </a:lnTo>
                  <a:lnTo>
                    <a:pt x="1145" y="1023"/>
                  </a:lnTo>
                  <a:lnTo>
                    <a:pt x="1123" y="1081"/>
                  </a:lnTo>
                  <a:lnTo>
                    <a:pt x="1099" y="1134"/>
                  </a:lnTo>
                  <a:lnTo>
                    <a:pt x="1076" y="1183"/>
                  </a:lnTo>
                  <a:lnTo>
                    <a:pt x="1052" y="1226"/>
                  </a:lnTo>
                  <a:lnTo>
                    <a:pt x="1026" y="1266"/>
                  </a:lnTo>
                  <a:lnTo>
                    <a:pt x="1001" y="1302"/>
                  </a:lnTo>
                  <a:lnTo>
                    <a:pt x="976" y="1333"/>
                  </a:lnTo>
                  <a:lnTo>
                    <a:pt x="949" y="1362"/>
                  </a:lnTo>
                  <a:lnTo>
                    <a:pt x="923" y="1386"/>
                  </a:lnTo>
                  <a:lnTo>
                    <a:pt x="898" y="1408"/>
                  </a:lnTo>
                  <a:lnTo>
                    <a:pt x="873" y="1427"/>
                  </a:lnTo>
                  <a:lnTo>
                    <a:pt x="848" y="1443"/>
                  </a:lnTo>
                  <a:lnTo>
                    <a:pt x="824" y="1456"/>
                  </a:lnTo>
                  <a:lnTo>
                    <a:pt x="801" y="1467"/>
                  </a:lnTo>
                  <a:lnTo>
                    <a:pt x="779" y="1475"/>
                  </a:lnTo>
                  <a:lnTo>
                    <a:pt x="758" y="1483"/>
                  </a:lnTo>
                  <a:lnTo>
                    <a:pt x="738" y="1488"/>
                  </a:lnTo>
                  <a:lnTo>
                    <a:pt x="720" y="1491"/>
                  </a:lnTo>
                  <a:lnTo>
                    <a:pt x="703" y="1494"/>
                  </a:lnTo>
                  <a:lnTo>
                    <a:pt x="688" y="1496"/>
                  </a:lnTo>
                  <a:lnTo>
                    <a:pt x="675" y="1497"/>
                  </a:lnTo>
                  <a:lnTo>
                    <a:pt x="664" y="1497"/>
                  </a:lnTo>
                  <a:lnTo>
                    <a:pt x="655" y="1496"/>
                  </a:lnTo>
                  <a:lnTo>
                    <a:pt x="648" y="1496"/>
                  </a:lnTo>
                  <a:lnTo>
                    <a:pt x="645" y="1495"/>
                  </a:lnTo>
                  <a:lnTo>
                    <a:pt x="643" y="1495"/>
                  </a:lnTo>
                  <a:lnTo>
                    <a:pt x="616" y="1497"/>
                  </a:lnTo>
                  <a:lnTo>
                    <a:pt x="588" y="1492"/>
                  </a:lnTo>
                  <a:lnTo>
                    <a:pt x="562" y="1484"/>
                  </a:lnTo>
                  <a:lnTo>
                    <a:pt x="535" y="1470"/>
                  </a:lnTo>
                  <a:lnTo>
                    <a:pt x="508" y="1451"/>
                  </a:lnTo>
                  <a:lnTo>
                    <a:pt x="482" y="1429"/>
                  </a:lnTo>
                  <a:lnTo>
                    <a:pt x="457" y="1403"/>
                  </a:lnTo>
                  <a:lnTo>
                    <a:pt x="431" y="1373"/>
                  </a:lnTo>
                  <a:lnTo>
                    <a:pt x="406" y="1339"/>
                  </a:lnTo>
                  <a:lnTo>
                    <a:pt x="382" y="1303"/>
                  </a:lnTo>
                  <a:lnTo>
                    <a:pt x="358" y="1264"/>
                  </a:lnTo>
                  <a:lnTo>
                    <a:pt x="334" y="1222"/>
                  </a:lnTo>
                  <a:lnTo>
                    <a:pt x="311" y="1178"/>
                  </a:lnTo>
                  <a:lnTo>
                    <a:pt x="288" y="1133"/>
                  </a:lnTo>
                  <a:lnTo>
                    <a:pt x="266" y="1087"/>
                  </a:lnTo>
                  <a:lnTo>
                    <a:pt x="245" y="1039"/>
                  </a:lnTo>
                  <a:lnTo>
                    <a:pt x="224" y="989"/>
                  </a:lnTo>
                  <a:lnTo>
                    <a:pt x="204" y="941"/>
                  </a:lnTo>
                  <a:lnTo>
                    <a:pt x="185" y="890"/>
                  </a:lnTo>
                  <a:lnTo>
                    <a:pt x="166" y="841"/>
                  </a:lnTo>
                  <a:lnTo>
                    <a:pt x="132" y="743"/>
                  </a:lnTo>
                  <a:lnTo>
                    <a:pt x="116" y="695"/>
                  </a:lnTo>
                  <a:lnTo>
                    <a:pt x="100" y="648"/>
                  </a:lnTo>
                  <a:lnTo>
                    <a:pt x="87" y="604"/>
                  </a:lnTo>
                  <a:lnTo>
                    <a:pt x="73" y="560"/>
                  </a:lnTo>
                  <a:lnTo>
                    <a:pt x="61" y="519"/>
                  </a:lnTo>
                  <a:lnTo>
                    <a:pt x="50" y="481"/>
                  </a:lnTo>
                  <a:lnTo>
                    <a:pt x="40" y="445"/>
                  </a:lnTo>
                  <a:lnTo>
                    <a:pt x="30" y="412"/>
                  </a:lnTo>
                  <a:lnTo>
                    <a:pt x="23" y="383"/>
                  </a:lnTo>
                  <a:lnTo>
                    <a:pt x="16" y="358"/>
                  </a:lnTo>
                  <a:lnTo>
                    <a:pt x="10" y="336"/>
                  </a:lnTo>
                  <a:lnTo>
                    <a:pt x="6" y="318"/>
                  </a:lnTo>
                  <a:lnTo>
                    <a:pt x="2" y="305"/>
                  </a:lnTo>
                  <a:lnTo>
                    <a:pt x="1" y="298"/>
                  </a:lnTo>
                  <a:lnTo>
                    <a:pt x="0" y="295"/>
                  </a:lnTo>
                  <a:lnTo>
                    <a:pt x="62" y="306"/>
                  </a:lnTo>
                  <a:lnTo>
                    <a:pt x="124" y="313"/>
                  </a:lnTo>
                  <a:lnTo>
                    <a:pt x="183" y="317"/>
                  </a:lnTo>
                  <a:lnTo>
                    <a:pt x="242" y="317"/>
                  </a:lnTo>
                  <a:lnTo>
                    <a:pt x="300" y="315"/>
                  </a:lnTo>
                  <a:lnTo>
                    <a:pt x="356" y="309"/>
                  </a:lnTo>
                  <a:lnTo>
                    <a:pt x="411" y="300"/>
                  </a:lnTo>
                  <a:lnTo>
                    <a:pt x="464" y="290"/>
                  </a:lnTo>
                  <a:lnTo>
                    <a:pt x="516" y="277"/>
                  </a:lnTo>
                  <a:lnTo>
                    <a:pt x="565" y="263"/>
                  </a:lnTo>
                  <a:lnTo>
                    <a:pt x="613" y="247"/>
                  </a:lnTo>
                  <a:lnTo>
                    <a:pt x="659" y="230"/>
                  </a:lnTo>
                  <a:lnTo>
                    <a:pt x="703" y="212"/>
                  </a:lnTo>
                  <a:lnTo>
                    <a:pt x="744" y="193"/>
                  </a:lnTo>
                  <a:lnTo>
                    <a:pt x="783" y="174"/>
                  </a:lnTo>
                  <a:lnTo>
                    <a:pt x="821" y="155"/>
                  </a:lnTo>
                  <a:lnTo>
                    <a:pt x="855" y="135"/>
                  </a:lnTo>
                  <a:lnTo>
                    <a:pt x="888" y="116"/>
                  </a:lnTo>
                  <a:lnTo>
                    <a:pt x="917" y="98"/>
                  </a:lnTo>
                  <a:lnTo>
                    <a:pt x="944" y="80"/>
                  </a:lnTo>
                  <a:lnTo>
                    <a:pt x="968" y="63"/>
                  </a:lnTo>
                  <a:lnTo>
                    <a:pt x="988" y="48"/>
                  </a:lnTo>
                  <a:lnTo>
                    <a:pt x="1006" y="34"/>
                  </a:lnTo>
                  <a:lnTo>
                    <a:pt x="1022" y="23"/>
                  </a:lnTo>
                  <a:lnTo>
                    <a:pt x="1034" y="13"/>
                  </a:lnTo>
                  <a:lnTo>
                    <a:pt x="1042" y="6"/>
                  </a:lnTo>
                  <a:lnTo>
                    <a:pt x="1047" y="2"/>
                  </a:lnTo>
                  <a:lnTo>
                    <a:pt x="1049" y="0"/>
                  </a:lnTo>
                  <a:close/>
                </a:path>
              </a:pathLst>
            </a:custGeom>
            <a:solidFill>
              <a:srgbClr val="133B7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ABEAAC9E-1F20-7E48-BAFC-45DEA2B528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9850" y="3028951"/>
              <a:ext cx="1347788" cy="2398713"/>
            </a:xfrm>
            <a:custGeom>
              <a:avLst/>
              <a:gdLst/>
              <a:ahLst/>
              <a:cxnLst>
                <a:cxn ang="0">
                  <a:pos x="24" y="1"/>
                </a:cxn>
                <a:cxn ang="0">
                  <a:pos x="33" y="17"/>
                </a:cxn>
                <a:cxn ang="0">
                  <a:pos x="52" y="44"/>
                </a:cxn>
                <a:cxn ang="0">
                  <a:pos x="82" y="82"/>
                </a:cxn>
                <a:cxn ang="0">
                  <a:pos x="121" y="127"/>
                </a:cxn>
                <a:cxn ang="0">
                  <a:pos x="173" y="179"/>
                </a:cxn>
                <a:cxn ang="0">
                  <a:pos x="236" y="235"/>
                </a:cxn>
                <a:cxn ang="0">
                  <a:pos x="311" y="292"/>
                </a:cxn>
                <a:cxn ang="0">
                  <a:pos x="399" y="349"/>
                </a:cxn>
                <a:cxn ang="0">
                  <a:pos x="500" y="402"/>
                </a:cxn>
                <a:cxn ang="0">
                  <a:pos x="614" y="450"/>
                </a:cxn>
                <a:cxn ang="0">
                  <a:pos x="743" y="491"/>
                </a:cxn>
                <a:cxn ang="0">
                  <a:pos x="813" y="510"/>
                </a:cxn>
                <a:cxn ang="0">
                  <a:pos x="805" y="527"/>
                </a:cxn>
                <a:cxn ang="0">
                  <a:pos x="791" y="559"/>
                </a:cxn>
                <a:cxn ang="0">
                  <a:pos x="774" y="605"/>
                </a:cxn>
                <a:cxn ang="0">
                  <a:pos x="754" y="663"/>
                </a:cxn>
                <a:cxn ang="0">
                  <a:pos x="733" y="729"/>
                </a:cxn>
                <a:cxn ang="0">
                  <a:pos x="714" y="805"/>
                </a:cxn>
                <a:cxn ang="0">
                  <a:pos x="697" y="886"/>
                </a:cxn>
                <a:cxn ang="0">
                  <a:pos x="686" y="971"/>
                </a:cxn>
                <a:cxn ang="0">
                  <a:pos x="681" y="1060"/>
                </a:cxn>
                <a:cxn ang="0">
                  <a:pos x="684" y="1149"/>
                </a:cxn>
                <a:cxn ang="0">
                  <a:pos x="697" y="1237"/>
                </a:cxn>
                <a:cxn ang="0">
                  <a:pos x="723" y="1322"/>
                </a:cxn>
                <a:cxn ang="0">
                  <a:pos x="761" y="1403"/>
                </a:cxn>
                <a:cxn ang="0">
                  <a:pos x="815" y="1477"/>
                </a:cxn>
                <a:cxn ang="0">
                  <a:pos x="847" y="1511"/>
                </a:cxn>
                <a:cxn ang="0">
                  <a:pos x="837" y="1508"/>
                </a:cxn>
                <a:cxn ang="0">
                  <a:pos x="815" y="1503"/>
                </a:cxn>
                <a:cxn ang="0">
                  <a:pos x="786" y="1495"/>
                </a:cxn>
                <a:cxn ang="0">
                  <a:pos x="749" y="1482"/>
                </a:cxn>
                <a:cxn ang="0">
                  <a:pos x="705" y="1466"/>
                </a:cxn>
                <a:cxn ang="0">
                  <a:pos x="655" y="1444"/>
                </a:cxn>
                <a:cxn ang="0">
                  <a:pos x="602" y="1418"/>
                </a:cxn>
                <a:cxn ang="0">
                  <a:pos x="545" y="1385"/>
                </a:cxn>
                <a:cxn ang="0">
                  <a:pos x="485" y="1347"/>
                </a:cxn>
                <a:cxn ang="0">
                  <a:pos x="426" y="1302"/>
                </a:cxn>
                <a:cxn ang="0">
                  <a:pos x="365" y="1250"/>
                </a:cxn>
                <a:cxn ang="0">
                  <a:pos x="306" y="1191"/>
                </a:cxn>
                <a:cxn ang="0">
                  <a:pos x="249" y="1124"/>
                </a:cxn>
                <a:cxn ang="0">
                  <a:pos x="195" y="1048"/>
                </a:cxn>
                <a:cxn ang="0">
                  <a:pos x="145" y="964"/>
                </a:cxn>
                <a:cxn ang="0">
                  <a:pos x="101" y="870"/>
                </a:cxn>
                <a:cxn ang="0">
                  <a:pos x="64" y="766"/>
                </a:cxn>
                <a:cxn ang="0">
                  <a:pos x="34" y="651"/>
                </a:cxn>
                <a:cxn ang="0">
                  <a:pos x="13" y="527"/>
                </a:cxn>
                <a:cxn ang="0">
                  <a:pos x="2" y="391"/>
                </a:cxn>
                <a:cxn ang="0">
                  <a:pos x="1" y="244"/>
                </a:cxn>
                <a:cxn ang="0">
                  <a:pos x="13" y="84"/>
                </a:cxn>
              </a:cxnLst>
              <a:rect l="0" t="0" r="r" b="b"/>
              <a:pathLst>
                <a:path w="849" h="1511">
                  <a:moveTo>
                    <a:pt x="23" y="0"/>
                  </a:moveTo>
                  <a:lnTo>
                    <a:pt x="24" y="1"/>
                  </a:lnTo>
                  <a:lnTo>
                    <a:pt x="27" y="7"/>
                  </a:lnTo>
                  <a:lnTo>
                    <a:pt x="33" y="17"/>
                  </a:lnTo>
                  <a:lnTo>
                    <a:pt x="42" y="29"/>
                  </a:lnTo>
                  <a:lnTo>
                    <a:pt x="52" y="44"/>
                  </a:lnTo>
                  <a:lnTo>
                    <a:pt x="66" y="61"/>
                  </a:lnTo>
                  <a:lnTo>
                    <a:pt x="82" y="82"/>
                  </a:lnTo>
                  <a:lnTo>
                    <a:pt x="100" y="104"/>
                  </a:lnTo>
                  <a:lnTo>
                    <a:pt x="121" y="127"/>
                  </a:lnTo>
                  <a:lnTo>
                    <a:pt x="146" y="153"/>
                  </a:lnTo>
                  <a:lnTo>
                    <a:pt x="173" y="179"/>
                  </a:lnTo>
                  <a:lnTo>
                    <a:pt x="203" y="207"/>
                  </a:lnTo>
                  <a:lnTo>
                    <a:pt x="236" y="235"/>
                  </a:lnTo>
                  <a:lnTo>
                    <a:pt x="272" y="263"/>
                  </a:lnTo>
                  <a:lnTo>
                    <a:pt x="311" y="292"/>
                  </a:lnTo>
                  <a:lnTo>
                    <a:pt x="354" y="320"/>
                  </a:lnTo>
                  <a:lnTo>
                    <a:pt x="399" y="349"/>
                  </a:lnTo>
                  <a:lnTo>
                    <a:pt x="448" y="376"/>
                  </a:lnTo>
                  <a:lnTo>
                    <a:pt x="500" y="402"/>
                  </a:lnTo>
                  <a:lnTo>
                    <a:pt x="555" y="427"/>
                  </a:lnTo>
                  <a:lnTo>
                    <a:pt x="614" y="450"/>
                  </a:lnTo>
                  <a:lnTo>
                    <a:pt x="678" y="472"/>
                  </a:lnTo>
                  <a:lnTo>
                    <a:pt x="743" y="491"/>
                  </a:lnTo>
                  <a:lnTo>
                    <a:pt x="814" y="508"/>
                  </a:lnTo>
                  <a:lnTo>
                    <a:pt x="813" y="510"/>
                  </a:lnTo>
                  <a:lnTo>
                    <a:pt x="809" y="516"/>
                  </a:lnTo>
                  <a:lnTo>
                    <a:pt x="805" y="527"/>
                  </a:lnTo>
                  <a:lnTo>
                    <a:pt x="799" y="541"/>
                  </a:lnTo>
                  <a:lnTo>
                    <a:pt x="791" y="559"/>
                  </a:lnTo>
                  <a:lnTo>
                    <a:pt x="783" y="580"/>
                  </a:lnTo>
                  <a:lnTo>
                    <a:pt x="774" y="605"/>
                  </a:lnTo>
                  <a:lnTo>
                    <a:pt x="764" y="633"/>
                  </a:lnTo>
                  <a:lnTo>
                    <a:pt x="754" y="663"/>
                  </a:lnTo>
                  <a:lnTo>
                    <a:pt x="743" y="695"/>
                  </a:lnTo>
                  <a:lnTo>
                    <a:pt x="733" y="729"/>
                  </a:lnTo>
                  <a:lnTo>
                    <a:pt x="724" y="766"/>
                  </a:lnTo>
                  <a:lnTo>
                    <a:pt x="714" y="805"/>
                  </a:lnTo>
                  <a:lnTo>
                    <a:pt x="706" y="845"/>
                  </a:lnTo>
                  <a:lnTo>
                    <a:pt x="697" y="886"/>
                  </a:lnTo>
                  <a:lnTo>
                    <a:pt x="691" y="929"/>
                  </a:lnTo>
                  <a:lnTo>
                    <a:pt x="686" y="971"/>
                  </a:lnTo>
                  <a:lnTo>
                    <a:pt x="683" y="1016"/>
                  </a:lnTo>
                  <a:lnTo>
                    <a:pt x="681" y="1060"/>
                  </a:lnTo>
                  <a:lnTo>
                    <a:pt x="681" y="1105"/>
                  </a:lnTo>
                  <a:lnTo>
                    <a:pt x="684" y="1149"/>
                  </a:lnTo>
                  <a:lnTo>
                    <a:pt x="690" y="1194"/>
                  </a:lnTo>
                  <a:lnTo>
                    <a:pt x="697" y="1237"/>
                  </a:lnTo>
                  <a:lnTo>
                    <a:pt x="708" y="1280"/>
                  </a:lnTo>
                  <a:lnTo>
                    <a:pt x="723" y="1322"/>
                  </a:lnTo>
                  <a:lnTo>
                    <a:pt x="740" y="1363"/>
                  </a:lnTo>
                  <a:lnTo>
                    <a:pt x="761" y="1403"/>
                  </a:lnTo>
                  <a:lnTo>
                    <a:pt x="786" y="1441"/>
                  </a:lnTo>
                  <a:lnTo>
                    <a:pt x="815" y="1477"/>
                  </a:lnTo>
                  <a:lnTo>
                    <a:pt x="849" y="1511"/>
                  </a:lnTo>
                  <a:lnTo>
                    <a:pt x="847" y="1511"/>
                  </a:lnTo>
                  <a:lnTo>
                    <a:pt x="843" y="1510"/>
                  </a:lnTo>
                  <a:lnTo>
                    <a:pt x="837" y="1508"/>
                  </a:lnTo>
                  <a:lnTo>
                    <a:pt x="827" y="1506"/>
                  </a:lnTo>
                  <a:lnTo>
                    <a:pt x="815" y="1503"/>
                  </a:lnTo>
                  <a:lnTo>
                    <a:pt x="802" y="1499"/>
                  </a:lnTo>
                  <a:lnTo>
                    <a:pt x="786" y="1495"/>
                  </a:lnTo>
                  <a:lnTo>
                    <a:pt x="768" y="1489"/>
                  </a:lnTo>
                  <a:lnTo>
                    <a:pt x="749" y="1482"/>
                  </a:lnTo>
                  <a:lnTo>
                    <a:pt x="727" y="1474"/>
                  </a:lnTo>
                  <a:lnTo>
                    <a:pt x="705" y="1466"/>
                  </a:lnTo>
                  <a:lnTo>
                    <a:pt x="681" y="1455"/>
                  </a:lnTo>
                  <a:lnTo>
                    <a:pt x="655" y="1444"/>
                  </a:lnTo>
                  <a:lnTo>
                    <a:pt x="629" y="1431"/>
                  </a:lnTo>
                  <a:lnTo>
                    <a:pt x="602" y="1418"/>
                  </a:lnTo>
                  <a:lnTo>
                    <a:pt x="573" y="1402"/>
                  </a:lnTo>
                  <a:lnTo>
                    <a:pt x="545" y="1385"/>
                  </a:lnTo>
                  <a:lnTo>
                    <a:pt x="515" y="1366"/>
                  </a:lnTo>
                  <a:lnTo>
                    <a:pt x="485" y="1347"/>
                  </a:lnTo>
                  <a:lnTo>
                    <a:pt x="455" y="1325"/>
                  </a:lnTo>
                  <a:lnTo>
                    <a:pt x="426" y="1302"/>
                  </a:lnTo>
                  <a:lnTo>
                    <a:pt x="395" y="1277"/>
                  </a:lnTo>
                  <a:lnTo>
                    <a:pt x="365" y="1250"/>
                  </a:lnTo>
                  <a:lnTo>
                    <a:pt x="335" y="1222"/>
                  </a:lnTo>
                  <a:lnTo>
                    <a:pt x="306" y="1191"/>
                  </a:lnTo>
                  <a:lnTo>
                    <a:pt x="277" y="1159"/>
                  </a:lnTo>
                  <a:lnTo>
                    <a:pt x="249" y="1124"/>
                  </a:lnTo>
                  <a:lnTo>
                    <a:pt x="221" y="1087"/>
                  </a:lnTo>
                  <a:lnTo>
                    <a:pt x="195" y="1048"/>
                  </a:lnTo>
                  <a:lnTo>
                    <a:pt x="169" y="1006"/>
                  </a:lnTo>
                  <a:lnTo>
                    <a:pt x="145" y="964"/>
                  </a:lnTo>
                  <a:lnTo>
                    <a:pt x="122" y="917"/>
                  </a:lnTo>
                  <a:lnTo>
                    <a:pt x="101" y="870"/>
                  </a:lnTo>
                  <a:lnTo>
                    <a:pt x="81" y="819"/>
                  </a:lnTo>
                  <a:lnTo>
                    <a:pt x="64" y="766"/>
                  </a:lnTo>
                  <a:lnTo>
                    <a:pt x="48" y="710"/>
                  </a:lnTo>
                  <a:lnTo>
                    <a:pt x="34" y="651"/>
                  </a:lnTo>
                  <a:lnTo>
                    <a:pt x="22" y="591"/>
                  </a:lnTo>
                  <a:lnTo>
                    <a:pt x="13" y="527"/>
                  </a:lnTo>
                  <a:lnTo>
                    <a:pt x="6" y="461"/>
                  </a:lnTo>
                  <a:lnTo>
                    <a:pt x="2" y="391"/>
                  </a:lnTo>
                  <a:lnTo>
                    <a:pt x="0" y="319"/>
                  </a:lnTo>
                  <a:lnTo>
                    <a:pt x="1" y="244"/>
                  </a:lnTo>
                  <a:lnTo>
                    <a:pt x="5" y="166"/>
                  </a:lnTo>
                  <a:lnTo>
                    <a:pt x="13" y="84"/>
                  </a:lnTo>
                  <a:lnTo>
                    <a:pt x="23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133B71"/>
                </a:gs>
                <a:gs pos="48000">
                  <a:srgbClr val="365B85"/>
                </a:gs>
                <a:gs pos="99000">
                  <a:srgbClr val="365B85"/>
                </a:gs>
              </a:gsLst>
              <a:lin ang="18900000" scaled="1"/>
              <a:tileRect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16" tIns="45708" rIns="91416" bIns="45708" numCol="1" anchor="t" anchorCtr="0" compatLnSpc="1">
              <a:prstTxWarp prst="textNoShape">
                <a:avLst/>
              </a:prstTxWarp>
            </a:bodyPr>
            <a:lstStyle/>
            <a:p>
              <a:pPr defTabSz="1218621">
                <a:defRPr/>
              </a:pPr>
              <a:endParaRPr lang="en-US" sz="2399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68657D0-45E0-D859-A2B3-B22334FDA817}"/>
              </a:ext>
            </a:extLst>
          </p:cNvPr>
          <p:cNvSpPr txBox="1"/>
          <p:nvPr/>
        </p:nvSpPr>
        <p:spPr>
          <a:xfrm>
            <a:off x="-44083" y="791842"/>
            <a:ext cx="6025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</a:rPr>
              <a:t>Roll Up Your Sleeves</a:t>
            </a:r>
          </a:p>
        </p:txBody>
      </p:sp>
    </p:spTree>
    <p:extLst>
      <p:ext uri="{BB962C8B-B14F-4D97-AF65-F5344CB8AC3E}">
        <p14:creationId xmlns:p14="http://schemas.microsoft.com/office/powerpoint/2010/main" val="367821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Sunday School, Bible Fellowship, Life Group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645886" y="1872343"/>
            <a:ext cx="109437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You and a friend have invited me for coffee hoping to interest me in coming to your group. After listening for a few minutes, I tell you that I have no idea what you are talking about because I have never heard of Sunday School. I ask you to tell me about it.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In your group, take 10 or more minutes to tell me about it . . . Record what you would say on tear sheets.</a:t>
            </a:r>
          </a:p>
        </p:txBody>
      </p:sp>
    </p:spTree>
    <p:extLst>
      <p:ext uri="{BB962C8B-B14F-4D97-AF65-F5344CB8AC3E}">
        <p14:creationId xmlns:p14="http://schemas.microsoft.com/office/powerpoint/2010/main" val="9228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628" y="8209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What did you say? Evaluate: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464456" y="1027906"/>
            <a:ext cx="11379199" cy="5477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Did answers focus on WHAT could be or should be done?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Did you mention Evangelism or Outreach? If not, why?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Did you mention acting upon prayer needs? If so, how?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Did you mention making disciples? If so, how?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Did you tell me WHY you do Sunday School?</a:t>
            </a:r>
          </a:p>
        </p:txBody>
      </p:sp>
    </p:spTree>
    <p:extLst>
      <p:ext uri="{BB962C8B-B14F-4D97-AF65-F5344CB8AC3E}">
        <p14:creationId xmlns:p14="http://schemas.microsoft.com/office/powerpoint/2010/main" val="2489164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THE WHY?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15256" y="1543163"/>
            <a:ext cx="11379199" cy="4369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Matthew 22:36-40: Love God, Love People (WHY)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Matthew 28:16-20: Make Disciples (WHO, WHAT)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Ephesians 4:11-13: Equip the Saints (HOW, WHY)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3675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Clarify for 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15256" y="1543163"/>
            <a:ext cx="11379199" cy="5477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Reduce the list to what is actually done at EACH meeting.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Place these in the order they occur.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How much time is given to each agenda item? 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If your list is longer, reduce it to the main 3 items.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77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How do you compare to others?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15256" y="1543163"/>
            <a:ext cx="11379199" cy="5477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Fellowship (10 – 15 minutes)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Prayer (10 – 15 minutes)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Bible Teaching/Teach the Lesson (30 minutes or less)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I am going to unpack what I have seen with each . . 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233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Fellowship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15256" y="1543163"/>
            <a:ext cx="11379199" cy="5477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May or may not have a snack element.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Mark your territory or take YOUR seat.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Small talk with closest friends, not everyone.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Indefinite period, ends with “looks like everyone is here.”</a:t>
            </a:r>
          </a:p>
          <a:p>
            <a:pPr marL="571500" indent="-57150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71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38AB3-A589-B64D-3910-7CCEC09A2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 I am all for Fellowship done with purpose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CAADBD-AE50-ACBB-83CB-D2B68420FC20}"/>
              </a:ext>
            </a:extLst>
          </p:cNvPr>
          <p:cNvSpPr txBox="1"/>
          <p:nvPr/>
        </p:nvSpPr>
        <p:spPr>
          <a:xfrm>
            <a:off x="595085" y="1492364"/>
            <a:ext cx="11379199" cy="4992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Begins before class time and ends PROMPTLY.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Includes ice breakers, today’s question, &amp; prayer cards.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Move around and speak to everyone, especially guests.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Fellowship is extended beyond the class. 12 per year.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</a:rPr>
              <a:t>Include the unreached for Christ or Community in outside the class fellowships.</a:t>
            </a:r>
          </a:p>
        </p:txBody>
      </p:sp>
    </p:spTree>
    <p:extLst>
      <p:ext uri="{BB962C8B-B14F-4D97-AF65-F5344CB8AC3E}">
        <p14:creationId xmlns:p14="http://schemas.microsoft.com/office/powerpoint/2010/main" val="2106713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593</Words>
  <Application>Microsoft Macintosh PowerPoint</Application>
  <PresentationFormat>Widescreen</PresentationFormat>
  <Paragraphs>73</Paragraphs>
  <Slides>14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Sunday School, Bible Fellowship, Life Group</vt:lpstr>
      <vt:lpstr>What did you say? Evaluate:</vt:lpstr>
      <vt:lpstr>THE WHY?</vt:lpstr>
      <vt:lpstr>Clarify for Me</vt:lpstr>
      <vt:lpstr>How do you compare to others?</vt:lpstr>
      <vt:lpstr>Fellowship</vt:lpstr>
      <vt:lpstr> I am all for Fellowship done with purpose</vt:lpstr>
      <vt:lpstr>Prayer</vt:lpstr>
      <vt:lpstr> I am all for Prayer that is focused on Ministry</vt:lpstr>
      <vt:lpstr>Bible Teaching – Teach the Lesson</vt:lpstr>
      <vt:lpstr>Teaching People the Bible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Edmonds</dc:creator>
  <cp:lastModifiedBy>Doug Rogers</cp:lastModifiedBy>
  <cp:revision>4</cp:revision>
  <cp:lastPrinted>2023-09-27T12:50:51Z</cp:lastPrinted>
  <dcterms:created xsi:type="dcterms:W3CDTF">2023-09-22T15:46:35Z</dcterms:created>
  <dcterms:modified xsi:type="dcterms:W3CDTF">2023-09-27T14:51:01Z</dcterms:modified>
</cp:coreProperties>
</file>